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6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687" r:id="rId3"/>
    <p:sldMasterId id="2147483716" r:id="rId4"/>
    <p:sldMasterId id="2147483732" r:id="rId5"/>
    <p:sldMasterId id="2147483745" r:id="rId6"/>
    <p:sldMasterId id="2147483763" r:id="rId7"/>
  </p:sldMasterIdLst>
  <p:notesMasterIdLst>
    <p:notesMasterId r:id="rId21"/>
  </p:notesMasterIdLst>
  <p:handoutMasterIdLst>
    <p:handoutMasterId r:id="rId22"/>
  </p:handoutMasterIdLst>
  <p:sldIdLst>
    <p:sldId id="256" r:id="rId8"/>
    <p:sldId id="257" r:id="rId9"/>
    <p:sldId id="268" r:id="rId10"/>
    <p:sldId id="258" r:id="rId11"/>
    <p:sldId id="259" r:id="rId12"/>
    <p:sldId id="260" r:id="rId13"/>
    <p:sldId id="261" r:id="rId14"/>
    <p:sldId id="262" r:id="rId15"/>
    <p:sldId id="263" r:id="rId16"/>
    <p:sldId id="265" r:id="rId17"/>
    <p:sldId id="266" r:id="rId18"/>
    <p:sldId id="267" r:id="rId19"/>
    <p:sldId id="269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253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E98EC5D-A3D2-A6DC-BF11-A4AFC194AE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2D66889-7156-42A1-6B33-968D687425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E969A-FAAB-437A-AC52-84C8CF33F3D5}" type="datetimeFigureOut">
              <a:rPr lang="ca-ES" smtClean="0"/>
              <a:t>3/7/2025</a:t>
            </a:fld>
            <a:endParaRPr lang="ca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057CDC3-30BB-B3FE-1787-1DC422A449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6DACA78-D1BB-49D8-154A-4E4B9E73C4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782FB-04DC-47F8-B871-140406A8DE1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539999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9A137-5584-49FC-B504-B0C1CE03F910}" type="datetimeFigureOut">
              <a:rPr lang="ca-ES" smtClean="0"/>
              <a:t>3/7/2025</a:t>
            </a:fld>
            <a:endParaRPr lang="ca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2DAAC-2AF7-488A-BA7A-13A270C2499D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011322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9.png"/><Relationship Id="rId4" Type="http://schemas.openxmlformats.org/officeDocument/2006/relationships/image" Target="../media/image11.w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74233" y="2250200"/>
            <a:ext cx="8466800" cy="19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74233" y="4244000"/>
            <a:ext cx="84668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22952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2" name="Google Shape;12;p2"/>
          <p:cNvCxnSpPr/>
          <p:nvPr/>
        </p:nvCxnSpPr>
        <p:spPr>
          <a:xfrm>
            <a:off x="11574333" y="-47600"/>
            <a:ext cx="0" cy="6953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1869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4122300" y="1883651"/>
            <a:ext cx="7118800" cy="1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4122300" y="4311551"/>
            <a:ext cx="71188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0" y="0"/>
            <a:ext cx="3547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74" name="Google Shape;74;p11"/>
          <p:cNvCxnSpPr/>
          <p:nvPr/>
        </p:nvCxnSpPr>
        <p:spPr>
          <a:xfrm>
            <a:off x="11760700" y="-47600"/>
            <a:ext cx="0" cy="6953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83438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731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0" y="0"/>
            <a:ext cx="5372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78" name="Google Shape;78;p13"/>
          <p:cNvCxnSpPr/>
          <p:nvPr/>
        </p:nvCxnSpPr>
        <p:spPr>
          <a:xfrm>
            <a:off x="11241033" y="-47600"/>
            <a:ext cx="0" cy="6953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2106600"/>
            <a:ext cx="10200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3" hasCustomPrompt="1"/>
          </p:nvPr>
        </p:nvSpPr>
        <p:spPr>
          <a:xfrm>
            <a:off x="960000" y="3885717"/>
            <a:ext cx="10200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4" hasCustomPrompt="1"/>
          </p:nvPr>
        </p:nvSpPr>
        <p:spPr>
          <a:xfrm>
            <a:off x="4495696" y="2106600"/>
            <a:ext cx="10200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5" hasCustomPrompt="1"/>
          </p:nvPr>
        </p:nvSpPr>
        <p:spPr>
          <a:xfrm>
            <a:off x="4495696" y="3885717"/>
            <a:ext cx="10200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6" hasCustomPrompt="1"/>
          </p:nvPr>
        </p:nvSpPr>
        <p:spPr>
          <a:xfrm>
            <a:off x="8031392" y="2106600"/>
            <a:ext cx="10200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8031392" y="3885717"/>
            <a:ext cx="10200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960000" y="2638197"/>
            <a:ext cx="3200800" cy="6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8"/>
          </p:nvPr>
        </p:nvSpPr>
        <p:spPr>
          <a:xfrm>
            <a:off x="4495699" y="2638197"/>
            <a:ext cx="3200800" cy="6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9"/>
          </p:nvPr>
        </p:nvSpPr>
        <p:spPr>
          <a:xfrm>
            <a:off x="8031397" y="2638197"/>
            <a:ext cx="3200800" cy="6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3"/>
          </p:nvPr>
        </p:nvSpPr>
        <p:spPr>
          <a:xfrm>
            <a:off x="960000" y="4417399"/>
            <a:ext cx="3200800" cy="6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4"/>
          </p:nvPr>
        </p:nvSpPr>
        <p:spPr>
          <a:xfrm>
            <a:off x="4495699" y="4417399"/>
            <a:ext cx="3200800" cy="6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5"/>
          </p:nvPr>
        </p:nvSpPr>
        <p:spPr>
          <a:xfrm>
            <a:off x="8031397" y="4417399"/>
            <a:ext cx="3200800" cy="6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92" name="Google Shape;92;p13"/>
          <p:cNvGrpSpPr/>
          <p:nvPr/>
        </p:nvGrpSpPr>
        <p:grpSpPr>
          <a:xfrm>
            <a:off x="960000" y="6472400"/>
            <a:ext cx="11382000" cy="0"/>
            <a:chOff x="2220050" y="1547100"/>
            <a:chExt cx="8536500" cy="0"/>
          </a:xfrm>
        </p:grpSpPr>
        <p:cxnSp>
          <p:nvCxnSpPr>
            <p:cNvPr id="93" name="Google Shape;93;p13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13"/>
            <p:cNvCxnSpPr/>
            <p:nvPr/>
          </p:nvCxnSpPr>
          <p:spPr>
            <a:xfrm>
              <a:off x="2684450" y="1547100"/>
              <a:ext cx="8072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79675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0" y="0"/>
            <a:ext cx="5372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cxnSp>
        <p:nvCxnSpPr>
          <p:cNvPr id="98" name="Google Shape;98;p14"/>
          <p:cNvCxnSpPr/>
          <p:nvPr/>
        </p:nvCxnSpPr>
        <p:spPr>
          <a:xfrm>
            <a:off x="11711800" y="-47600"/>
            <a:ext cx="0" cy="6953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" name="Google Shape;99;p14"/>
          <p:cNvGrpSpPr/>
          <p:nvPr/>
        </p:nvGrpSpPr>
        <p:grpSpPr>
          <a:xfrm>
            <a:off x="2001447" y="6472400"/>
            <a:ext cx="10264000" cy="0"/>
            <a:chOff x="2220050" y="1547100"/>
            <a:chExt cx="7698000" cy="0"/>
          </a:xfrm>
        </p:grpSpPr>
        <p:cxnSp>
          <p:nvCxnSpPr>
            <p:cNvPr id="100" name="Google Shape;100;p1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14"/>
            <p:cNvCxnSpPr/>
            <p:nvPr/>
          </p:nvCxnSpPr>
          <p:spPr>
            <a:xfrm>
              <a:off x="2684450" y="1547100"/>
              <a:ext cx="7233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139341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>
            <a:spLocks noGrp="1"/>
          </p:cNvSpPr>
          <p:nvPr>
            <p:ph type="pic" idx="2"/>
          </p:nvPr>
        </p:nvSpPr>
        <p:spPr>
          <a:xfrm>
            <a:off x="1836700" y="0"/>
            <a:ext cx="5070000" cy="404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5"/>
          <p:cNvSpPr>
            <a:spLocks noGrp="1"/>
          </p:cNvSpPr>
          <p:nvPr>
            <p:ph type="pic" idx="3"/>
          </p:nvPr>
        </p:nvSpPr>
        <p:spPr>
          <a:xfrm>
            <a:off x="7355767" y="-31767"/>
            <a:ext cx="4858400" cy="68896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5"/>
          <p:cNvSpPr/>
          <p:nvPr/>
        </p:nvSpPr>
        <p:spPr>
          <a:xfrm>
            <a:off x="0" y="0"/>
            <a:ext cx="1387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06" name="Google Shape;106;p15"/>
          <p:cNvCxnSpPr/>
          <p:nvPr/>
        </p:nvCxnSpPr>
        <p:spPr>
          <a:xfrm>
            <a:off x="11740700" y="-47600"/>
            <a:ext cx="0" cy="6953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1836684" y="4144467"/>
            <a:ext cx="5070000" cy="8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1"/>
          </p:nvPr>
        </p:nvSpPr>
        <p:spPr>
          <a:xfrm>
            <a:off x="1836684" y="4905867"/>
            <a:ext cx="5070000" cy="12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8555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8094700" y="719333"/>
            <a:ext cx="3146400" cy="1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1"/>
          </p:nvPr>
        </p:nvSpPr>
        <p:spPr>
          <a:xfrm>
            <a:off x="8094700" y="2094333"/>
            <a:ext cx="3146400" cy="13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2" name="Google Shape;112;p16"/>
          <p:cNvSpPr>
            <a:spLocks noGrp="1"/>
          </p:cNvSpPr>
          <p:nvPr>
            <p:ph type="pic" idx="2"/>
          </p:nvPr>
        </p:nvSpPr>
        <p:spPr>
          <a:xfrm>
            <a:off x="0" y="0"/>
            <a:ext cx="45708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16"/>
          <p:cNvSpPr>
            <a:spLocks noGrp="1"/>
          </p:cNvSpPr>
          <p:nvPr>
            <p:ph type="pic" idx="3"/>
          </p:nvPr>
        </p:nvSpPr>
        <p:spPr>
          <a:xfrm>
            <a:off x="4920667" y="4088833"/>
            <a:ext cx="6274000" cy="27692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16"/>
          <p:cNvSpPr>
            <a:spLocks noGrp="1"/>
          </p:cNvSpPr>
          <p:nvPr>
            <p:ph type="pic" idx="4"/>
          </p:nvPr>
        </p:nvSpPr>
        <p:spPr>
          <a:xfrm>
            <a:off x="4920500" y="0"/>
            <a:ext cx="3047600" cy="37684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16"/>
          <p:cNvSpPr/>
          <p:nvPr/>
        </p:nvSpPr>
        <p:spPr>
          <a:xfrm>
            <a:off x="11929667" y="0"/>
            <a:ext cx="262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16" name="Google Shape;116;p16"/>
          <p:cNvCxnSpPr/>
          <p:nvPr/>
        </p:nvCxnSpPr>
        <p:spPr>
          <a:xfrm>
            <a:off x="553192" y="-47600"/>
            <a:ext cx="0" cy="6953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2613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951000" y="593367"/>
            <a:ext cx="61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951000" y="1676767"/>
            <a:ext cx="10290000" cy="36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0" name="Google Shape;120;p17"/>
          <p:cNvSpPr/>
          <p:nvPr/>
        </p:nvSpPr>
        <p:spPr>
          <a:xfrm>
            <a:off x="0" y="0"/>
            <a:ext cx="7872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21" name="Google Shape;121;p17"/>
          <p:cNvCxnSpPr/>
          <p:nvPr/>
        </p:nvCxnSpPr>
        <p:spPr>
          <a:xfrm>
            <a:off x="11647433" y="-47600"/>
            <a:ext cx="0" cy="6953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2" name="Google Shape;122;p17"/>
          <p:cNvGrpSpPr/>
          <p:nvPr/>
        </p:nvGrpSpPr>
        <p:grpSpPr>
          <a:xfrm>
            <a:off x="5182233" y="6634767"/>
            <a:ext cx="7122400" cy="0"/>
            <a:chOff x="2220050" y="1547100"/>
            <a:chExt cx="5341800" cy="0"/>
          </a:xfrm>
        </p:grpSpPr>
        <p:cxnSp>
          <p:nvCxnSpPr>
            <p:cNvPr id="123" name="Google Shape;123;p17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17"/>
            <p:cNvCxnSpPr/>
            <p:nvPr/>
          </p:nvCxnSpPr>
          <p:spPr>
            <a:xfrm>
              <a:off x="2684450" y="1547100"/>
              <a:ext cx="4877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14842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951000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951000" y="1356967"/>
            <a:ext cx="10290000" cy="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8" name="Google Shape;128;p18"/>
          <p:cNvSpPr/>
          <p:nvPr/>
        </p:nvSpPr>
        <p:spPr>
          <a:xfrm>
            <a:off x="0" y="0"/>
            <a:ext cx="250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29" name="Google Shape;129;p18"/>
          <p:cNvCxnSpPr/>
          <p:nvPr/>
        </p:nvCxnSpPr>
        <p:spPr>
          <a:xfrm>
            <a:off x="11022833" y="-47600"/>
            <a:ext cx="0" cy="6953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0" name="Google Shape;130;p18"/>
          <p:cNvGrpSpPr/>
          <p:nvPr/>
        </p:nvGrpSpPr>
        <p:grpSpPr>
          <a:xfrm>
            <a:off x="597733" y="6472367"/>
            <a:ext cx="11756800" cy="0"/>
            <a:chOff x="2220050" y="1547100"/>
            <a:chExt cx="8817600" cy="0"/>
          </a:xfrm>
        </p:grpSpPr>
        <p:cxnSp>
          <p:nvCxnSpPr>
            <p:cNvPr id="131" name="Google Shape;131;p18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8"/>
            <p:cNvCxnSpPr/>
            <p:nvPr/>
          </p:nvCxnSpPr>
          <p:spPr>
            <a:xfrm>
              <a:off x="2684450" y="1547100"/>
              <a:ext cx="835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09830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0" y="0"/>
            <a:ext cx="224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35" name="Google Shape;135;p19"/>
          <p:cNvCxnSpPr/>
          <p:nvPr/>
        </p:nvCxnSpPr>
        <p:spPr>
          <a:xfrm>
            <a:off x="11879133" y="-47600"/>
            <a:ext cx="0" cy="6953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1"/>
          </p:nvPr>
        </p:nvSpPr>
        <p:spPr>
          <a:xfrm>
            <a:off x="960000" y="3033367"/>
            <a:ext cx="3374800" cy="16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2"/>
          </p:nvPr>
        </p:nvSpPr>
        <p:spPr>
          <a:xfrm>
            <a:off x="4408636" y="3033367"/>
            <a:ext cx="3374800" cy="16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3"/>
          </p:nvPr>
        </p:nvSpPr>
        <p:spPr>
          <a:xfrm>
            <a:off x="7857271" y="3033368"/>
            <a:ext cx="3374800" cy="16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4"/>
          </p:nvPr>
        </p:nvSpPr>
        <p:spPr>
          <a:xfrm>
            <a:off x="960000" y="1933667"/>
            <a:ext cx="3374800" cy="10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5"/>
          </p:nvPr>
        </p:nvSpPr>
        <p:spPr>
          <a:xfrm>
            <a:off x="4408645" y="1933667"/>
            <a:ext cx="3374800" cy="10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6"/>
          </p:nvPr>
        </p:nvSpPr>
        <p:spPr>
          <a:xfrm>
            <a:off x="7857279" y="1933667"/>
            <a:ext cx="3374800" cy="10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98126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1"/>
          </p:nvPr>
        </p:nvSpPr>
        <p:spPr>
          <a:xfrm>
            <a:off x="968935" y="2269112"/>
            <a:ext cx="4866000" cy="1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2"/>
          </p:nvPr>
        </p:nvSpPr>
        <p:spPr>
          <a:xfrm>
            <a:off x="6374840" y="2269112"/>
            <a:ext cx="4866000" cy="1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3"/>
          </p:nvPr>
        </p:nvSpPr>
        <p:spPr>
          <a:xfrm>
            <a:off x="968935" y="4520033"/>
            <a:ext cx="4866000" cy="1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ubTitle" idx="4"/>
          </p:nvPr>
        </p:nvSpPr>
        <p:spPr>
          <a:xfrm>
            <a:off x="6374839" y="4520031"/>
            <a:ext cx="4866000" cy="1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5"/>
          </p:nvPr>
        </p:nvSpPr>
        <p:spPr>
          <a:xfrm>
            <a:off x="968933" y="1761433"/>
            <a:ext cx="4866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6"/>
          </p:nvPr>
        </p:nvSpPr>
        <p:spPr>
          <a:xfrm>
            <a:off x="968933" y="4012455"/>
            <a:ext cx="4866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7"/>
          </p:nvPr>
        </p:nvSpPr>
        <p:spPr>
          <a:xfrm>
            <a:off x="6374795" y="1761433"/>
            <a:ext cx="4866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8"/>
          </p:nvPr>
        </p:nvSpPr>
        <p:spPr>
          <a:xfrm>
            <a:off x="6374796" y="4012445"/>
            <a:ext cx="4866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0" y="0"/>
            <a:ext cx="599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54" name="Google Shape;154;p20"/>
          <p:cNvCxnSpPr/>
          <p:nvPr/>
        </p:nvCxnSpPr>
        <p:spPr>
          <a:xfrm>
            <a:off x="11435900" y="-47600"/>
            <a:ext cx="0" cy="6953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5" name="Google Shape;155;p20"/>
          <p:cNvGrpSpPr/>
          <p:nvPr/>
        </p:nvGrpSpPr>
        <p:grpSpPr>
          <a:xfrm>
            <a:off x="3759833" y="6431567"/>
            <a:ext cx="8444800" cy="0"/>
            <a:chOff x="2220050" y="1547100"/>
            <a:chExt cx="6333600" cy="0"/>
          </a:xfrm>
        </p:grpSpPr>
        <p:cxnSp>
          <p:nvCxnSpPr>
            <p:cNvPr id="156" name="Google Shape;156;p20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" name="Google Shape;157;p20"/>
            <p:cNvCxnSpPr/>
            <p:nvPr/>
          </p:nvCxnSpPr>
          <p:spPr>
            <a:xfrm>
              <a:off x="2684450" y="1547100"/>
              <a:ext cx="5869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72751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7882333" y="0"/>
            <a:ext cx="4309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5" name="Google Shape;15;p3"/>
          <p:cNvCxnSpPr/>
          <p:nvPr/>
        </p:nvCxnSpPr>
        <p:spPr>
          <a:xfrm>
            <a:off x="950425" y="-47600"/>
            <a:ext cx="0" cy="6953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000267" y="3599533"/>
            <a:ext cx="44828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000267" y="2136067"/>
            <a:ext cx="1718400" cy="112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1496493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subTitle" idx="1"/>
          </p:nvPr>
        </p:nvSpPr>
        <p:spPr>
          <a:xfrm>
            <a:off x="950533" y="2280205"/>
            <a:ext cx="3341200" cy="14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subTitle" idx="2"/>
          </p:nvPr>
        </p:nvSpPr>
        <p:spPr>
          <a:xfrm>
            <a:off x="4350545" y="2280219"/>
            <a:ext cx="3490400" cy="14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ubTitle" idx="3"/>
          </p:nvPr>
        </p:nvSpPr>
        <p:spPr>
          <a:xfrm>
            <a:off x="950533" y="4719801"/>
            <a:ext cx="3341200" cy="14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4"/>
          </p:nvPr>
        </p:nvSpPr>
        <p:spPr>
          <a:xfrm>
            <a:off x="4350557" y="4719804"/>
            <a:ext cx="3490400" cy="14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subTitle" idx="5"/>
          </p:nvPr>
        </p:nvSpPr>
        <p:spPr>
          <a:xfrm>
            <a:off x="7899939" y="2280213"/>
            <a:ext cx="3341200" cy="14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subTitle" idx="6"/>
          </p:nvPr>
        </p:nvSpPr>
        <p:spPr>
          <a:xfrm>
            <a:off x="7899964" y="4719801"/>
            <a:ext cx="3341200" cy="14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7"/>
          </p:nvPr>
        </p:nvSpPr>
        <p:spPr>
          <a:xfrm>
            <a:off x="950533" y="1611433"/>
            <a:ext cx="3341200" cy="65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8"/>
          </p:nvPr>
        </p:nvSpPr>
        <p:spPr>
          <a:xfrm>
            <a:off x="4350544" y="1611433"/>
            <a:ext cx="3487200" cy="65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9"/>
          </p:nvPr>
        </p:nvSpPr>
        <p:spPr>
          <a:xfrm>
            <a:off x="7899935" y="1611433"/>
            <a:ext cx="3338000" cy="65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13"/>
          </p:nvPr>
        </p:nvSpPr>
        <p:spPr>
          <a:xfrm>
            <a:off x="950533" y="4054481"/>
            <a:ext cx="3341200" cy="65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ubTitle" idx="14"/>
          </p:nvPr>
        </p:nvSpPr>
        <p:spPr>
          <a:xfrm>
            <a:off x="4350544" y="4054477"/>
            <a:ext cx="3487200" cy="65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15"/>
          </p:nvPr>
        </p:nvSpPr>
        <p:spPr>
          <a:xfrm>
            <a:off x="7899935" y="4054471"/>
            <a:ext cx="3341200" cy="65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11455000" y="0"/>
            <a:ext cx="7372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73" name="Google Shape;173;p21"/>
          <p:cNvCxnSpPr/>
          <p:nvPr/>
        </p:nvCxnSpPr>
        <p:spPr>
          <a:xfrm>
            <a:off x="553192" y="-47600"/>
            <a:ext cx="0" cy="6953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4" name="Google Shape;174;p21"/>
          <p:cNvGrpSpPr/>
          <p:nvPr/>
        </p:nvGrpSpPr>
        <p:grpSpPr>
          <a:xfrm flipH="1">
            <a:off x="-49833" y="6443467"/>
            <a:ext cx="8264400" cy="0"/>
            <a:chOff x="2220050" y="1547100"/>
            <a:chExt cx="6198300" cy="0"/>
          </a:xfrm>
        </p:grpSpPr>
        <p:cxnSp>
          <p:nvCxnSpPr>
            <p:cNvPr id="175" name="Google Shape;175;p21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21"/>
            <p:cNvCxnSpPr/>
            <p:nvPr/>
          </p:nvCxnSpPr>
          <p:spPr>
            <a:xfrm>
              <a:off x="2684450" y="1547100"/>
              <a:ext cx="573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52430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/>
          <p:nvPr/>
        </p:nvSpPr>
        <p:spPr>
          <a:xfrm>
            <a:off x="8454800" y="0"/>
            <a:ext cx="37372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79" name="Google Shape;179;p22"/>
          <p:cNvCxnSpPr/>
          <p:nvPr/>
        </p:nvCxnSpPr>
        <p:spPr>
          <a:xfrm>
            <a:off x="690592" y="-47600"/>
            <a:ext cx="0" cy="6953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180;p22"/>
          <p:cNvSpPr txBox="1">
            <a:spLocks noGrp="1"/>
          </p:cNvSpPr>
          <p:nvPr>
            <p:ph type="title"/>
          </p:nvPr>
        </p:nvSpPr>
        <p:spPr>
          <a:xfrm>
            <a:off x="951017" y="719333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1"/>
          </p:nvPr>
        </p:nvSpPr>
        <p:spPr>
          <a:xfrm>
            <a:off x="950967" y="2171433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2" name="Google Shape;182;p22"/>
          <p:cNvSpPr txBox="1"/>
          <p:nvPr/>
        </p:nvSpPr>
        <p:spPr>
          <a:xfrm>
            <a:off x="950967" y="4705167"/>
            <a:ext cx="5020000" cy="8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333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lang="en" sz="1333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lang="en" sz="1333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333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333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993677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8669300" y="0"/>
            <a:ext cx="3522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85" name="Google Shape;185;p23"/>
          <p:cNvCxnSpPr/>
          <p:nvPr/>
        </p:nvCxnSpPr>
        <p:spPr>
          <a:xfrm>
            <a:off x="638967" y="-47600"/>
            <a:ext cx="0" cy="6953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6" name="Google Shape;186;p23"/>
          <p:cNvGrpSpPr/>
          <p:nvPr/>
        </p:nvGrpSpPr>
        <p:grpSpPr>
          <a:xfrm flipH="1">
            <a:off x="-174800" y="417400"/>
            <a:ext cx="8619200" cy="0"/>
            <a:chOff x="2220050" y="1547100"/>
            <a:chExt cx="6464400" cy="0"/>
          </a:xfrm>
        </p:grpSpPr>
        <p:cxnSp>
          <p:nvCxnSpPr>
            <p:cNvPr id="187" name="Google Shape;187;p23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23"/>
            <p:cNvCxnSpPr/>
            <p:nvPr/>
          </p:nvCxnSpPr>
          <p:spPr>
            <a:xfrm>
              <a:off x="2684450" y="1547100"/>
              <a:ext cx="6000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3907226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/>
          <p:nvPr/>
        </p:nvSpPr>
        <p:spPr>
          <a:xfrm flipH="1">
            <a:off x="-25033" y="-47600"/>
            <a:ext cx="1824000" cy="690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91" name="Google Shape;191;p24"/>
          <p:cNvCxnSpPr/>
          <p:nvPr/>
        </p:nvCxnSpPr>
        <p:spPr>
          <a:xfrm>
            <a:off x="11241041" y="-47600"/>
            <a:ext cx="0" cy="6953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2" name="Google Shape;192;p24"/>
          <p:cNvGrpSpPr/>
          <p:nvPr/>
        </p:nvGrpSpPr>
        <p:grpSpPr>
          <a:xfrm>
            <a:off x="2398633" y="354967"/>
            <a:ext cx="9906000" cy="0"/>
            <a:chOff x="2220050" y="1547100"/>
            <a:chExt cx="7429500" cy="0"/>
          </a:xfrm>
        </p:grpSpPr>
        <p:cxnSp>
          <p:nvCxnSpPr>
            <p:cNvPr id="193" name="Google Shape;193;p2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24"/>
            <p:cNvCxnSpPr/>
            <p:nvPr/>
          </p:nvCxnSpPr>
          <p:spPr>
            <a:xfrm>
              <a:off x="2684450" y="1547100"/>
              <a:ext cx="69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9655341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04415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8461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9794767" y="173933"/>
            <a:ext cx="6518800" cy="6518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0" name="Google Shape;10;p2"/>
          <p:cNvGrpSpPr/>
          <p:nvPr/>
        </p:nvGrpSpPr>
        <p:grpSpPr>
          <a:xfrm>
            <a:off x="969900" y="-65699"/>
            <a:ext cx="10271200" cy="6991100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449500" y="2226951"/>
            <a:ext cx="7863200" cy="18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67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449500" y="3996651"/>
            <a:ext cx="78632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94172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8578300" y="0"/>
            <a:ext cx="6858000" cy="68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8" name="Google Shape;18;p3"/>
          <p:cNvGrpSpPr/>
          <p:nvPr/>
        </p:nvGrpSpPr>
        <p:grpSpPr>
          <a:xfrm>
            <a:off x="950967" y="-83400"/>
            <a:ext cx="10290400" cy="69468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621967" y="2636200"/>
            <a:ext cx="67568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711400"/>
            <a:ext cx="1099200" cy="940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621967" y="3641000"/>
            <a:ext cx="6756800" cy="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85400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7" name="Google Shape;27;p4"/>
          <p:cNvGrpSpPr/>
          <p:nvPr/>
        </p:nvGrpSpPr>
        <p:grpSpPr>
          <a:xfrm>
            <a:off x="-25400" y="310400"/>
            <a:ext cx="11907000" cy="6703200"/>
            <a:chOff x="-19050" y="232800"/>
            <a:chExt cx="8930250" cy="5027400"/>
          </a:xfrm>
        </p:grpSpPr>
        <p:sp>
          <p:nvSpPr>
            <p:cNvPr id="28" name="Google Shape;28;p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9" name="Google Shape;29;p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4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4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532009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5" name="Google Shape;35;p5"/>
          <p:cNvGrpSpPr/>
          <p:nvPr/>
        </p:nvGrpSpPr>
        <p:grpSpPr>
          <a:xfrm>
            <a:off x="-102800" y="310400"/>
            <a:ext cx="11984400" cy="6619067"/>
            <a:chOff x="-77100" y="232800"/>
            <a:chExt cx="8988300" cy="4964300"/>
          </a:xfrm>
        </p:grpSpPr>
        <p:sp>
          <p:nvSpPr>
            <p:cNvPr id="36" name="Google Shape;3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37" name="Google Shape;37;p5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5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6201691" y="2315404"/>
            <a:ext cx="5030400" cy="36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960000" y="2315404"/>
            <a:ext cx="5030400" cy="36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3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733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3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733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3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960000" y="1935000"/>
            <a:ext cx="5030400" cy="4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6201691" y="1935000"/>
            <a:ext cx="5030400" cy="4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22576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960000" y="1356967"/>
            <a:ext cx="10272000" cy="47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1" name="Google Shape;21;p4"/>
          <p:cNvSpPr/>
          <p:nvPr/>
        </p:nvSpPr>
        <p:spPr>
          <a:xfrm>
            <a:off x="11792267" y="0"/>
            <a:ext cx="400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2" name="Google Shape;22;p4"/>
          <p:cNvCxnSpPr/>
          <p:nvPr/>
        </p:nvCxnSpPr>
        <p:spPr>
          <a:xfrm>
            <a:off x="278392" y="-47600"/>
            <a:ext cx="0" cy="6953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Google Shape;23;p4"/>
          <p:cNvGrpSpPr/>
          <p:nvPr/>
        </p:nvGrpSpPr>
        <p:grpSpPr>
          <a:xfrm flipH="1">
            <a:off x="-75033" y="6138667"/>
            <a:ext cx="10900400" cy="0"/>
            <a:chOff x="2220050" y="1547100"/>
            <a:chExt cx="8175300" cy="0"/>
          </a:xfrm>
        </p:grpSpPr>
        <p:cxnSp>
          <p:nvCxnSpPr>
            <p:cNvPr id="24" name="Google Shape;24;p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4"/>
            <p:cNvCxnSpPr/>
            <p:nvPr/>
          </p:nvCxnSpPr>
          <p:spPr>
            <a:xfrm>
              <a:off x="2684450" y="1547100"/>
              <a:ext cx="7710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6048870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6" name="Google Shape;46;p6"/>
          <p:cNvGrpSpPr/>
          <p:nvPr/>
        </p:nvGrpSpPr>
        <p:grpSpPr>
          <a:xfrm>
            <a:off x="309600" y="-65867"/>
            <a:ext cx="11572000" cy="7001067"/>
            <a:chOff x="232200" y="-49400"/>
            <a:chExt cx="8679000" cy="5250800"/>
          </a:xfrm>
        </p:grpSpPr>
        <p:grpSp>
          <p:nvGrpSpPr>
            <p:cNvPr id="47" name="Google Shape;47;p6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48" name="Google Shape;48;p6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cxnSp>
            <p:nvCxnSpPr>
              <p:cNvPr id="49" name="Google Shape;49;p6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1" name="Google Shape;51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976963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55" name="Google Shape;55;p7"/>
          <p:cNvGrpSpPr/>
          <p:nvPr/>
        </p:nvGrpSpPr>
        <p:grpSpPr>
          <a:xfrm>
            <a:off x="-25400" y="-21333"/>
            <a:ext cx="11907000" cy="6577733"/>
            <a:chOff x="-19050" y="-16000"/>
            <a:chExt cx="8930250" cy="4933300"/>
          </a:xfrm>
        </p:grpSpPr>
        <p:sp>
          <p:nvSpPr>
            <p:cNvPr id="56" name="Google Shape;56;p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57" name="Google Shape;57;p7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 rot="10800000">
              <a:off x="8911200" y="-16000"/>
              <a:ext cx="0" cy="258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960000" y="597400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1"/>
          </p:nvPr>
        </p:nvSpPr>
        <p:spPr>
          <a:xfrm>
            <a:off x="2311500" y="1814700"/>
            <a:ext cx="8773600" cy="38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79820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2676500" y="3702533"/>
            <a:ext cx="6858000" cy="68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3" name="Google Shape;63;p8"/>
          <p:cNvGrpSpPr/>
          <p:nvPr/>
        </p:nvGrpSpPr>
        <p:grpSpPr>
          <a:xfrm>
            <a:off x="-33" y="711401"/>
            <a:ext cx="12361300" cy="5433367"/>
            <a:chOff x="-25" y="533550"/>
            <a:chExt cx="9270975" cy="4075025"/>
          </a:xfrm>
        </p:grpSpPr>
        <p:sp>
          <p:nvSpPr>
            <p:cNvPr id="64" name="Google Shape;64;p8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7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65" name="Google Shape;65;p8"/>
            <p:cNvCxnSpPr/>
            <p:nvPr/>
          </p:nvCxnSpPr>
          <p:spPr>
            <a:xfrm rot="10800000">
              <a:off x="8430950" y="533550"/>
              <a:ext cx="840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8"/>
            <p:cNvCxnSpPr/>
            <p:nvPr/>
          </p:nvCxnSpPr>
          <p:spPr>
            <a:xfrm rot="10800000">
              <a:off x="-25" y="4608575"/>
              <a:ext cx="740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2192600" y="2311200"/>
            <a:ext cx="7806800" cy="10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7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98146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3484600" y="-168033"/>
            <a:ext cx="7202800" cy="720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70" name="Google Shape;70;p9"/>
          <p:cNvGrpSpPr/>
          <p:nvPr/>
        </p:nvGrpSpPr>
        <p:grpSpPr>
          <a:xfrm>
            <a:off x="969900" y="-65699"/>
            <a:ext cx="10271200" cy="6991100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4662467" y="1362351"/>
            <a:ext cx="5726400" cy="27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4662467" y="4156051"/>
            <a:ext cx="57264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90805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960000" y="5393567"/>
            <a:ext cx="10281200" cy="75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09595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4563967" y="0"/>
            <a:ext cx="6858000" cy="68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81" name="Google Shape;81;p11"/>
          <p:cNvGrpSpPr/>
          <p:nvPr/>
        </p:nvGrpSpPr>
        <p:grpSpPr>
          <a:xfrm>
            <a:off x="969900" y="-510200"/>
            <a:ext cx="10271200" cy="7876400"/>
            <a:chOff x="727425" y="-382650"/>
            <a:chExt cx="7703400" cy="5907300"/>
          </a:xfrm>
        </p:grpSpPr>
        <p:sp>
          <p:nvSpPr>
            <p:cNvPr id="82" name="Google Shape;82;p11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83" name="Google Shape;83;p11"/>
            <p:cNvCxnSpPr/>
            <p:nvPr/>
          </p:nvCxnSpPr>
          <p:spPr>
            <a:xfrm>
              <a:off x="727425" y="46084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11"/>
            <p:cNvCxnSpPr/>
            <p:nvPr/>
          </p:nvCxnSpPr>
          <p:spPr>
            <a:xfrm>
              <a:off x="8430775" y="-3826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" name="Google Shape;85;p11"/>
          <p:cNvSpPr txBox="1">
            <a:spLocks noGrp="1"/>
          </p:cNvSpPr>
          <p:nvPr>
            <p:ph type="title" hasCustomPrompt="1"/>
          </p:nvPr>
        </p:nvSpPr>
        <p:spPr>
          <a:xfrm>
            <a:off x="3470733" y="2474817"/>
            <a:ext cx="7770400" cy="1366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533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1"/>
          </p:nvPr>
        </p:nvSpPr>
        <p:spPr>
          <a:xfrm>
            <a:off x="3470733" y="3840784"/>
            <a:ext cx="7770400" cy="5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24562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70776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1255900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90" name="Google Shape;90;p13"/>
          <p:cNvGrpSpPr/>
          <p:nvPr/>
        </p:nvGrpSpPr>
        <p:grpSpPr>
          <a:xfrm>
            <a:off x="-25400" y="310400"/>
            <a:ext cx="12252200" cy="6246000"/>
            <a:chOff x="-19050" y="232800"/>
            <a:chExt cx="9189150" cy="4684500"/>
          </a:xfrm>
        </p:grpSpPr>
        <p:sp>
          <p:nvSpPr>
            <p:cNvPr id="91" name="Google Shape;91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884267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1051567" y="28078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1051567" y="5030069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4558000" y="5030069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4558000" y="28078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1226100" y="1759533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4678733" y="3970100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1226100" y="3970100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8" hasCustomPrompt="1"/>
          </p:nvPr>
        </p:nvSpPr>
        <p:spPr>
          <a:xfrm>
            <a:off x="4704367" y="1759533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9"/>
          </p:nvPr>
        </p:nvSpPr>
        <p:spPr>
          <a:xfrm>
            <a:off x="8064433" y="5030069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3"/>
          </p:nvPr>
        </p:nvSpPr>
        <p:spPr>
          <a:xfrm>
            <a:off x="8064433" y="2807833"/>
            <a:ext cx="30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82633" y="3970100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82633" y="1759533"/>
            <a:ext cx="487600" cy="48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6"/>
          </p:nvPr>
        </p:nvSpPr>
        <p:spPr>
          <a:xfrm>
            <a:off x="1051567" y="2465033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7"/>
          </p:nvPr>
        </p:nvSpPr>
        <p:spPr>
          <a:xfrm>
            <a:off x="1051567" y="4670697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8"/>
          </p:nvPr>
        </p:nvSpPr>
        <p:spPr>
          <a:xfrm>
            <a:off x="4558000" y="4670697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9"/>
          </p:nvPr>
        </p:nvSpPr>
        <p:spPr>
          <a:xfrm>
            <a:off x="4558000" y="2465033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20"/>
          </p:nvPr>
        </p:nvSpPr>
        <p:spPr>
          <a:xfrm>
            <a:off x="8064433" y="4670697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21"/>
          </p:nvPr>
        </p:nvSpPr>
        <p:spPr>
          <a:xfrm>
            <a:off x="8064433" y="2465033"/>
            <a:ext cx="30740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13507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-2834067" y="4024833"/>
            <a:ext cx="5657600" cy="5657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15" name="Google Shape;115;p14"/>
          <p:cNvGrpSpPr/>
          <p:nvPr/>
        </p:nvGrpSpPr>
        <p:grpSpPr>
          <a:xfrm>
            <a:off x="969900" y="-39000"/>
            <a:ext cx="11400733" cy="6183767"/>
            <a:chOff x="727425" y="-29250"/>
            <a:chExt cx="8550550" cy="4637825"/>
          </a:xfrm>
        </p:grpSpPr>
        <p:sp>
          <p:nvSpPr>
            <p:cNvPr id="116" name="Google Shape;116;p14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17" name="Google Shape;117;p14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14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9" name="Google Shape;119;p14"/>
          <p:cNvSpPr txBox="1">
            <a:spLocks noGrp="1"/>
          </p:cNvSpPr>
          <p:nvPr>
            <p:ph type="title"/>
          </p:nvPr>
        </p:nvSpPr>
        <p:spPr>
          <a:xfrm>
            <a:off x="2949500" y="3286200"/>
            <a:ext cx="78852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2949500" y="1117800"/>
            <a:ext cx="7885200" cy="21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09462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47371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23" name="Google Shape;123;p15"/>
          <p:cNvGrpSpPr/>
          <p:nvPr/>
        </p:nvGrpSpPr>
        <p:grpSpPr>
          <a:xfrm>
            <a:off x="-67299" y="310400"/>
            <a:ext cx="11948900" cy="6246000"/>
            <a:chOff x="-50475" y="232800"/>
            <a:chExt cx="8961675" cy="4684500"/>
          </a:xfrm>
        </p:grpSpPr>
        <p:sp>
          <p:nvSpPr>
            <p:cNvPr id="124" name="Google Shape;124;p1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25" name="Google Shape;125;p15"/>
            <p:cNvCxnSpPr/>
            <p:nvPr/>
          </p:nvCxnSpPr>
          <p:spPr>
            <a:xfrm rot="10800000">
              <a:off x="-50475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960000" y="1605200"/>
            <a:ext cx="4264400" cy="20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"/>
          </p:nvPr>
        </p:nvSpPr>
        <p:spPr>
          <a:xfrm>
            <a:off x="960000" y="3608083"/>
            <a:ext cx="4264400" cy="19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8" name="Google Shape;128;p15"/>
          <p:cNvSpPr>
            <a:spLocks noGrp="1"/>
          </p:cNvSpPr>
          <p:nvPr>
            <p:ph type="pic" idx="2"/>
          </p:nvPr>
        </p:nvSpPr>
        <p:spPr>
          <a:xfrm>
            <a:off x="5992067" y="0"/>
            <a:ext cx="6200000" cy="6858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9719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10368200" y="0"/>
            <a:ext cx="1824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8" name="Google Shape;28;p5"/>
          <p:cNvCxnSpPr/>
          <p:nvPr/>
        </p:nvCxnSpPr>
        <p:spPr>
          <a:xfrm>
            <a:off x="340825" y="-47600"/>
            <a:ext cx="0" cy="6953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822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5165175" y="2924195"/>
            <a:ext cx="4001200" cy="2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960000" y="2924203"/>
            <a:ext cx="4001200" cy="2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960000" y="1787833"/>
            <a:ext cx="4001200" cy="11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4"/>
          </p:nvPr>
        </p:nvSpPr>
        <p:spPr>
          <a:xfrm>
            <a:off x="5165175" y="1787833"/>
            <a:ext cx="4001200" cy="11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grpSp>
        <p:nvGrpSpPr>
          <p:cNvPr id="34" name="Google Shape;34;p5"/>
          <p:cNvGrpSpPr/>
          <p:nvPr/>
        </p:nvGrpSpPr>
        <p:grpSpPr>
          <a:xfrm flipH="1">
            <a:off x="-25033" y="6138667"/>
            <a:ext cx="9906000" cy="0"/>
            <a:chOff x="2220050" y="1547100"/>
            <a:chExt cx="7429500" cy="0"/>
          </a:xfrm>
        </p:grpSpPr>
        <p:cxnSp>
          <p:nvCxnSpPr>
            <p:cNvPr id="35" name="Google Shape;35;p5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5"/>
            <p:cNvCxnSpPr/>
            <p:nvPr/>
          </p:nvCxnSpPr>
          <p:spPr>
            <a:xfrm>
              <a:off x="2684450" y="1547100"/>
              <a:ext cx="69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763484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/>
          <p:nvPr/>
        </p:nvSpPr>
        <p:spPr>
          <a:xfrm>
            <a:off x="-1230667" y="-12607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1" name="Google Shape;131;p16"/>
          <p:cNvGrpSpPr/>
          <p:nvPr/>
        </p:nvGrpSpPr>
        <p:grpSpPr>
          <a:xfrm>
            <a:off x="-25399" y="310400"/>
            <a:ext cx="12235033" cy="6246000"/>
            <a:chOff x="-19050" y="232800"/>
            <a:chExt cx="9176275" cy="4684500"/>
          </a:xfrm>
        </p:grpSpPr>
        <p:sp>
          <p:nvSpPr>
            <p:cNvPr id="132" name="Google Shape;132;p1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33" name="Google Shape;133;p1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6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1171833" y="2044167"/>
            <a:ext cx="4033200" cy="8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1171833" y="2900400"/>
            <a:ext cx="4033200" cy="1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40051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9" name="Google Shape;139;p17"/>
          <p:cNvGrpSpPr/>
          <p:nvPr/>
        </p:nvGrpSpPr>
        <p:grpSpPr>
          <a:xfrm>
            <a:off x="309600" y="310401"/>
            <a:ext cx="11917200" cy="6577167"/>
            <a:chOff x="232200" y="232800"/>
            <a:chExt cx="8937900" cy="4932875"/>
          </a:xfrm>
        </p:grpSpPr>
        <p:sp>
          <p:nvSpPr>
            <p:cNvPr id="140" name="Google Shape;140;p1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41" name="Google Shape;141;p17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17"/>
            <p:cNvCxnSpPr/>
            <p:nvPr/>
          </p:nvCxnSpPr>
          <p:spPr>
            <a:xfrm>
              <a:off x="233525" y="4913075"/>
              <a:ext cx="0" cy="252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3" name="Google Shape;143;p17"/>
          <p:cNvSpPr txBox="1">
            <a:spLocks noGrp="1"/>
          </p:cNvSpPr>
          <p:nvPr>
            <p:ph type="title"/>
          </p:nvPr>
        </p:nvSpPr>
        <p:spPr>
          <a:xfrm>
            <a:off x="963168" y="593367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1"/>
          </p:nvPr>
        </p:nvSpPr>
        <p:spPr>
          <a:xfrm>
            <a:off x="951000" y="1356967"/>
            <a:ext cx="10290000" cy="11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65823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/>
          <p:nvPr/>
        </p:nvSpPr>
        <p:spPr>
          <a:xfrm>
            <a:off x="9425967" y="4376967"/>
            <a:ext cx="4935600" cy="4935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47" name="Google Shape;147;p18"/>
          <p:cNvGrpSpPr/>
          <p:nvPr/>
        </p:nvGrpSpPr>
        <p:grpSpPr>
          <a:xfrm>
            <a:off x="-25400" y="310400"/>
            <a:ext cx="11907000" cy="6823000"/>
            <a:chOff x="-19050" y="232800"/>
            <a:chExt cx="8930250" cy="5117250"/>
          </a:xfrm>
        </p:grpSpPr>
        <p:sp>
          <p:nvSpPr>
            <p:cNvPr id="148" name="Google Shape;148;p1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49" name="Google Shape;149;p18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8"/>
            <p:cNvCxnSpPr/>
            <p:nvPr/>
          </p:nvCxnSpPr>
          <p:spPr>
            <a:xfrm rot="10800000">
              <a:off x="8911200" y="4917150"/>
              <a:ext cx="0" cy="43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1" name="Google Shape;151;p18"/>
          <p:cNvSpPr txBox="1">
            <a:spLocks noGrp="1"/>
          </p:cNvSpPr>
          <p:nvPr>
            <p:ph type="title"/>
          </p:nvPr>
        </p:nvSpPr>
        <p:spPr>
          <a:xfrm>
            <a:off x="963101" y="593367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1"/>
          </p:nvPr>
        </p:nvSpPr>
        <p:spPr>
          <a:xfrm>
            <a:off x="950900" y="1895367"/>
            <a:ext cx="7927200" cy="34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961419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55" name="Google Shape;155;p19"/>
          <p:cNvGrpSpPr/>
          <p:nvPr/>
        </p:nvGrpSpPr>
        <p:grpSpPr>
          <a:xfrm>
            <a:off x="309600" y="310400"/>
            <a:ext cx="11984400" cy="6666800"/>
            <a:chOff x="232200" y="232800"/>
            <a:chExt cx="8988300" cy="5000100"/>
          </a:xfrm>
        </p:grpSpPr>
        <p:sp>
          <p:nvSpPr>
            <p:cNvPr id="156" name="Google Shape;156;p1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57" name="Google Shape;157;p19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9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1"/>
          </p:nvPr>
        </p:nvSpPr>
        <p:spPr>
          <a:xfrm>
            <a:off x="1303735" y="3352300"/>
            <a:ext cx="2990000" cy="13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2"/>
          </p:nvPr>
        </p:nvSpPr>
        <p:spPr>
          <a:xfrm>
            <a:off x="4600997" y="3352300"/>
            <a:ext cx="2990000" cy="13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3"/>
          </p:nvPr>
        </p:nvSpPr>
        <p:spPr>
          <a:xfrm>
            <a:off x="7898264" y="3352300"/>
            <a:ext cx="2990000" cy="13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4"/>
          </p:nvPr>
        </p:nvSpPr>
        <p:spPr>
          <a:xfrm>
            <a:off x="1303737" y="3047500"/>
            <a:ext cx="2990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5"/>
          </p:nvPr>
        </p:nvSpPr>
        <p:spPr>
          <a:xfrm>
            <a:off x="4600996" y="3047500"/>
            <a:ext cx="2990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6"/>
          </p:nvPr>
        </p:nvSpPr>
        <p:spPr>
          <a:xfrm>
            <a:off x="7898263" y="3047500"/>
            <a:ext cx="2990000" cy="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43683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10855967" y="-11821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-967" y="1955901"/>
            <a:ext cx="1253200" cy="3102500"/>
            <a:chOff x="-725" y="1466925"/>
            <a:chExt cx="939900" cy="2326875"/>
          </a:xfrm>
        </p:grpSpPr>
        <p:cxnSp>
          <p:nvCxnSpPr>
            <p:cNvPr id="169" name="Google Shape;169;p20"/>
            <p:cNvCxnSpPr/>
            <p:nvPr/>
          </p:nvCxnSpPr>
          <p:spPr>
            <a:xfrm>
              <a:off x="-725" y="1466925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0"/>
            <p:cNvCxnSpPr/>
            <p:nvPr/>
          </p:nvCxnSpPr>
          <p:spPr>
            <a:xfrm>
              <a:off x="-725" y="266845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0"/>
            <p:cNvCxnSpPr/>
            <p:nvPr/>
          </p:nvCxnSpPr>
          <p:spPr>
            <a:xfrm>
              <a:off x="-725" y="379380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2" name="Google Shape;172;p20"/>
          <p:cNvGrpSpPr/>
          <p:nvPr/>
        </p:nvGrpSpPr>
        <p:grpSpPr>
          <a:xfrm>
            <a:off x="309600" y="310400"/>
            <a:ext cx="11984400" cy="6666800"/>
            <a:chOff x="232200" y="232800"/>
            <a:chExt cx="8988300" cy="5000100"/>
          </a:xfrm>
        </p:grpSpPr>
        <p:sp>
          <p:nvSpPr>
            <p:cNvPr id="173" name="Google Shape;173;p2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74" name="Google Shape;174;p20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20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1"/>
          </p:nvPr>
        </p:nvSpPr>
        <p:spPr>
          <a:xfrm>
            <a:off x="2308067" y="2187427"/>
            <a:ext cx="8817600" cy="7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2"/>
          </p:nvPr>
        </p:nvSpPr>
        <p:spPr>
          <a:xfrm>
            <a:off x="2308067" y="3733813"/>
            <a:ext cx="88176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3"/>
          </p:nvPr>
        </p:nvSpPr>
        <p:spPr>
          <a:xfrm>
            <a:off x="2308067" y="5276600"/>
            <a:ext cx="88176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4"/>
          </p:nvPr>
        </p:nvSpPr>
        <p:spPr>
          <a:xfrm>
            <a:off x="2308067" y="1655033"/>
            <a:ext cx="8817600" cy="7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5"/>
          </p:nvPr>
        </p:nvSpPr>
        <p:spPr>
          <a:xfrm>
            <a:off x="2308067" y="3193867"/>
            <a:ext cx="88176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6"/>
          </p:nvPr>
        </p:nvSpPr>
        <p:spPr>
          <a:xfrm>
            <a:off x="2308067" y="4729101"/>
            <a:ext cx="88176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829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/>
          <p:nvPr/>
        </p:nvSpPr>
        <p:spPr>
          <a:xfrm>
            <a:off x="10987533" y="-12353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85" name="Google Shape;185;p21"/>
          <p:cNvGrpSpPr/>
          <p:nvPr/>
        </p:nvGrpSpPr>
        <p:grpSpPr>
          <a:xfrm>
            <a:off x="309600" y="-80133"/>
            <a:ext cx="12093600" cy="6636533"/>
            <a:chOff x="232200" y="-60100"/>
            <a:chExt cx="9070200" cy="4977400"/>
          </a:xfrm>
        </p:grpSpPr>
        <p:sp>
          <p:nvSpPr>
            <p:cNvPr id="186" name="Google Shape;186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87" name="Google Shape;187;p21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21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1"/>
          </p:nvPr>
        </p:nvSpPr>
        <p:spPr>
          <a:xfrm>
            <a:off x="2709800" y="2087500"/>
            <a:ext cx="65024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ubTitle" idx="2"/>
          </p:nvPr>
        </p:nvSpPr>
        <p:spPr>
          <a:xfrm>
            <a:off x="3522609" y="3631417"/>
            <a:ext cx="65024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3"/>
          </p:nvPr>
        </p:nvSpPr>
        <p:spPr>
          <a:xfrm>
            <a:off x="4335409" y="5175333"/>
            <a:ext cx="65024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4"/>
          </p:nvPr>
        </p:nvSpPr>
        <p:spPr>
          <a:xfrm>
            <a:off x="2709800" y="1671500"/>
            <a:ext cx="65024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5"/>
          </p:nvPr>
        </p:nvSpPr>
        <p:spPr>
          <a:xfrm>
            <a:off x="3522600" y="3216367"/>
            <a:ext cx="65024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6"/>
          </p:nvPr>
        </p:nvSpPr>
        <p:spPr>
          <a:xfrm>
            <a:off x="4335400" y="4761233"/>
            <a:ext cx="65024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3467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34542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/>
          <p:nvPr/>
        </p:nvSpPr>
        <p:spPr>
          <a:xfrm>
            <a:off x="10855967" y="-11821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98" name="Google Shape;198;p22"/>
          <p:cNvGrpSpPr/>
          <p:nvPr/>
        </p:nvGrpSpPr>
        <p:grpSpPr>
          <a:xfrm>
            <a:off x="-25400" y="310400"/>
            <a:ext cx="12252200" cy="6246000"/>
            <a:chOff x="-19050" y="232800"/>
            <a:chExt cx="9189150" cy="4684500"/>
          </a:xfrm>
        </p:grpSpPr>
        <p:sp>
          <p:nvSpPr>
            <p:cNvPr id="199" name="Google Shape;199;p2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00" name="Google Shape;200;p22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22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subTitle" idx="1"/>
          </p:nvPr>
        </p:nvSpPr>
        <p:spPr>
          <a:xfrm>
            <a:off x="2350095" y="2336967"/>
            <a:ext cx="3583200" cy="1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ubTitle" idx="2"/>
          </p:nvPr>
        </p:nvSpPr>
        <p:spPr>
          <a:xfrm>
            <a:off x="6843556" y="2336967"/>
            <a:ext cx="3583200" cy="1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ubTitle" idx="3"/>
          </p:nvPr>
        </p:nvSpPr>
        <p:spPr>
          <a:xfrm>
            <a:off x="2350095" y="4448967"/>
            <a:ext cx="3583200" cy="1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subTitle" idx="4"/>
          </p:nvPr>
        </p:nvSpPr>
        <p:spPr>
          <a:xfrm>
            <a:off x="6843556" y="4448967"/>
            <a:ext cx="3583200" cy="12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subTitle" idx="5"/>
          </p:nvPr>
        </p:nvSpPr>
        <p:spPr>
          <a:xfrm>
            <a:off x="2350095" y="2032267"/>
            <a:ext cx="3583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subTitle" idx="6"/>
          </p:nvPr>
        </p:nvSpPr>
        <p:spPr>
          <a:xfrm>
            <a:off x="6843556" y="2032267"/>
            <a:ext cx="3583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subTitle" idx="7"/>
          </p:nvPr>
        </p:nvSpPr>
        <p:spPr>
          <a:xfrm>
            <a:off x="2350095" y="4122451"/>
            <a:ext cx="3583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8"/>
          </p:nvPr>
        </p:nvSpPr>
        <p:spPr>
          <a:xfrm>
            <a:off x="6843556" y="4122451"/>
            <a:ext cx="3583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92003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10855967" y="-11821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13" name="Google Shape;213;p23"/>
          <p:cNvGrpSpPr/>
          <p:nvPr/>
        </p:nvGrpSpPr>
        <p:grpSpPr>
          <a:xfrm>
            <a:off x="309600" y="310400"/>
            <a:ext cx="11984400" cy="6666800"/>
            <a:chOff x="232200" y="232800"/>
            <a:chExt cx="8988300" cy="5000100"/>
          </a:xfrm>
        </p:grpSpPr>
        <p:sp>
          <p:nvSpPr>
            <p:cNvPr id="214" name="Google Shape;214;p2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15" name="Google Shape;215;p23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23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7" name="Google Shape;217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subTitle" idx="1"/>
          </p:nvPr>
        </p:nvSpPr>
        <p:spPr>
          <a:xfrm>
            <a:off x="1165512" y="2861305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subTitle" idx="2"/>
          </p:nvPr>
        </p:nvSpPr>
        <p:spPr>
          <a:xfrm>
            <a:off x="4426400" y="2861305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3"/>
          </p:nvPr>
        </p:nvSpPr>
        <p:spPr>
          <a:xfrm>
            <a:off x="1165512" y="4847700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4"/>
          </p:nvPr>
        </p:nvSpPr>
        <p:spPr>
          <a:xfrm>
            <a:off x="4426400" y="4847700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subTitle" idx="5"/>
          </p:nvPr>
        </p:nvSpPr>
        <p:spPr>
          <a:xfrm>
            <a:off x="7687288" y="2861305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subTitle" idx="6"/>
          </p:nvPr>
        </p:nvSpPr>
        <p:spPr>
          <a:xfrm>
            <a:off x="7687288" y="4847700"/>
            <a:ext cx="2932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4" name="Google Shape;224;p23"/>
          <p:cNvSpPr txBox="1">
            <a:spLocks noGrp="1"/>
          </p:cNvSpPr>
          <p:nvPr>
            <p:ph type="subTitle" idx="7"/>
          </p:nvPr>
        </p:nvSpPr>
        <p:spPr>
          <a:xfrm>
            <a:off x="1163112" y="2359100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8"/>
          </p:nvPr>
        </p:nvSpPr>
        <p:spPr>
          <a:xfrm>
            <a:off x="4424000" y="2359100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9"/>
          </p:nvPr>
        </p:nvSpPr>
        <p:spPr>
          <a:xfrm>
            <a:off x="7684888" y="2359100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13"/>
          </p:nvPr>
        </p:nvSpPr>
        <p:spPr>
          <a:xfrm>
            <a:off x="1163112" y="4345235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14"/>
          </p:nvPr>
        </p:nvSpPr>
        <p:spPr>
          <a:xfrm>
            <a:off x="4424000" y="4345235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15"/>
          </p:nvPr>
        </p:nvSpPr>
        <p:spPr>
          <a:xfrm>
            <a:off x="7684888" y="4345235"/>
            <a:ext cx="29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533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32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45362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8412233" y="3315967"/>
            <a:ext cx="5657600" cy="5657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32" name="Google Shape;232;p24"/>
          <p:cNvGrpSpPr/>
          <p:nvPr/>
        </p:nvGrpSpPr>
        <p:grpSpPr>
          <a:xfrm>
            <a:off x="-92700" y="719333"/>
            <a:ext cx="12607333" cy="5425600"/>
            <a:chOff x="-69525" y="539500"/>
            <a:chExt cx="9455500" cy="4069200"/>
          </a:xfrm>
        </p:grpSpPr>
        <p:grpSp>
          <p:nvGrpSpPr>
            <p:cNvPr id="233" name="Google Shape;233;p24"/>
            <p:cNvGrpSpPr/>
            <p:nvPr/>
          </p:nvGrpSpPr>
          <p:grpSpPr>
            <a:xfrm>
              <a:off x="713225" y="539500"/>
              <a:ext cx="8672750" cy="4069200"/>
              <a:chOff x="713225" y="539500"/>
              <a:chExt cx="8672750" cy="4069200"/>
            </a:xfrm>
          </p:grpSpPr>
          <p:sp>
            <p:nvSpPr>
              <p:cNvPr id="234" name="Google Shape;234;p24"/>
              <p:cNvSpPr/>
              <p:nvPr/>
            </p:nvSpPr>
            <p:spPr>
              <a:xfrm>
                <a:off x="713225" y="539500"/>
                <a:ext cx="7717500" cy="40692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cxnSp>
            <p:nvCxnSpPr>
              <p:cNvPr id="235" name="Google Shape;235;p24"/>
              <p:cNvCxnSpPr/>
              <p:nvPr/>
            </p:nvCxnSpPr>
            <p:spPr>
              <a:xfrm>
                <a:off x="8407675" y="4608575"/>
                <a:ext cx="978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36" name="Google Shape;236;p24"/>
            <p:cNvCxnSpPr/>
            <p:nvPr/>
          </p:nvCxnSpPr>
          <p:spPr>
            <a:xfrm rot="10800000">
              <a:off x="-69525" y="539500"/>
              <a:ext cx="789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7" name="Google Shape;237;p24"/>
          <p:cNvSpPr txBox="1">
            <a:spLocks noGrp="1"/>
          </p:cNvSpPr>
          <p:nvPr>
            <p:ph type="title" hasCustomPrompt="1"/>
          </p:nvPr>
        </p:nvSpPr>
        <p:spPr>
          <a:xfrm>
            <a:off x="943433" y="719333"/>
            <a:ext cx="5401600" cy="1025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24"/>
          <p:cNvSpPr txBox="1">
            <a:spLocks noGrp="1"/>
          </p:cNvSpPr>
          <p:nvPr>
            <p:ph type="subTitle" idx="1"/>
          </p:nvPr>
        </p:nvSpPr>
        <p:spPr>
          <a:xfrm>
            <a:off x="943433" y="1744523"/>
            <a:ext cx="5401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title" idx="2" hasCustomPrompt="1"/>
          </p:nvPr>
        </p:nvSpPr>
        <p:spPr>
          <a:xfrm>
            <a:off x="943433" y="2535132"/>
            <a:ext cx="5401600" cy="1025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24"/>
          <p:cNvSpPr txBox="1">
            <a:spLocks noGrp="1"/>
          </p:cNvSpPr>
          <p:nvPr>
            <p:ph type="subTitle" idx="3"/>
          </p:nvPr>
        </p:nvSpPr>
        <p:spPr>
          <a:xfrm>
            <a:off x="943433" y="3560327"/>
            <a:ext cx="5401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title" idx="4" hasCustomPrompt="1"/>
          </p:nvPr>
        </p:nvSpPr>
        <p:spPr>
          <a:xfrm>
            <a:off x="943433" y="4350931"/>
            <a:ext cx="5401600" cy="1025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24"/>
          <p:cNvSpPr txBox="1">
            <a:spLocks noGrp="1"/>
          </p:cNvSpPr>
          <p:nvPr>
            <p:ph type="subTitle" idx="5"/>
          </p:nvPr>
        </p:nvSpPr>
        <p:spPr>
          <a:xfrm>
            <a:off x="943433" y="5376131"/>
            <a:ext cx="54016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7068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10987533" y="-12353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45" name="Google Shape;245;p25"/>
          <p:cNvGrpSpPr/>
          <p:nvPr/>
        </p:nvGrpSpPr>
        <p:grpSpPr>
          <a:xfrm>
            <a:off x="-25400" y="310400"/>
            <a:ext cx="12252200" cy="6246000"/>
            <a:chOff x="-19050" y="232800"/>
            <a:chExt cx="9189150" cy="4684500"/>
          </a:xfrm>
        </p:grpSpPr>
        <p:sp>
          <p:nvSpPr>
            <p:cNvPr id="246" name="Google Shape;246;p2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47" name="Google Shape;247;p25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5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9" name="Google Shape;249;p25"/>
          <p:cNvSpPr txBox="1">
            <a:spLocks noGrp="1"/>
          </p:cNvSpPr>
          <p:nvPr>
            <p:ph type="title"/>
          </p:nvPr>
        </p:nvSpPr>
        <p:spPr>
          <a:xfrm>
            <a:off x="963168" y="593367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3754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11241033" y="0"/>
            <a:ext cx="9512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40" name="Google Shape;40;p6"/>
          <p:cNvCxnSpPr/>
          <p:nvPr/>
        </p:nvCxnSpPr>
        <p:spPr>
          <a:xfrm>
            <a:off x="469100" y="-47600"/>
            <a:ext cx="0" cy="6953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1" name="Google Shape;41;p6"/>
          <p:cNvGrpSpPr/>
          <p:nvPr/>
        </p:nvGrpSpPr>
        <p:grpSpPr>
          <a:xfrm flipH="1">
            <a:off x="-112933" y="6534867"/>
            <a:ext cx="9406800" cy="0"/>
            <a:chOff x="2220050" y="1547100"/>
            <a:chExt cx="7055100" cy="0"/>
          </a:xfrm>
        </p:grpSpPr>
        <p:cxnSp>
          <p:nvCxnSpPr>
            <p:cNvPr id="42" name="Google Shape;42;p6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6"/>
            <p:cNvCxnSpPr/>
            <p:nvPr/>
          </p:nvCxnSpPr>
          <p:spPr>
            <a:xfrm>
              <a:off x="2684450" y="1547100"/>
              <a:ext cx="659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183115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-1232467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52" name="Google Shape;252;p26"/>
          <p:cNvGrpSpPr/>
          <p:nvPr/>
        </p:nvGrpSpPr>
        <p:grpSpPr>
          <a:xfrm>
            <a:off x="309600" y="310400"/>
            <a:ext cx="11984400" cy="6619067"/>
            <a:chOff x="232200" y="232800"/>
            <a:chExt cx="8988300" cy="4964300"/>
          </a:xfrm>
        </p:grpSpPr>
        <p:sp>
          <p:nvSpPr>
            <p:cNvPr id="253" name="Google Shape;253;p2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54" name="Google Shape;254;p2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6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6" name="Google Shape;256;p26"/>
          <p:cNvSpPr txBox="1">
            <a:spLocks noGrp="1"/>
          </p:cNvSpPr>
          <p:nvPr>
            <p:ph type="title"/>
          </p:nvPr>
        </p:nvSpPr>
        <p:spPr>
          <a:xfrm>
            <a:off x="963168" y="593367"/>
            <a:ext cx="1027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15558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/>
          <p:nvPr/>
        </p:nvSpPr>
        <p:spPr>
          <a:xfrm>
            <a:off x="8902800" y="-12067"/>
            <a:ext cx="6882000" cy="68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59" name="Google Shape;259;p27"/>
          <p:cNvGrpSpPr/>
          <p:nvPr/>
        </p:nvGrpSpPr>
        <p:grpSpPr>
          <a:xfrm>
            <a:off x="950964" y="-105400"/>
            <a:ext cx="11721467" cy="6250167"/>
            <a:chOff x="-669332" y="-79050"/>
            <a:chExt cx="10173707" cy="4687625"/>
          </a:xfrm>
        </p:grpSpPr>
        <p:sp>
          <p:nvSpPr>
            <p:cNvPr id="260" name="Google Shape;260;p27"/>
            <p:cNvSpPr/>
            <p:nvPr/>
          </p:nvSpPr>
          <p:spPr>
            <a:xfrm>
              <a:off x="-669325" y="533550"/>
              <a:ext cx="91002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61" name="Google Shape;261;p27"/>
            <p:cNvCxnSpPr/>
            <p:nvPr/>
          </p:nvCxnSpPr>
          <p:spPr>
            <a:xfrm rot="10800000">
              <a:off x="-669332" y="-79050"/>
              <a:ext cx="0" cy="624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27"/>
            <p:cNvCxnSpPr/>
            <p:nvPr/>
          </p:nvCxnSpPr>
          <p:spPr>
            <a:xfrm>
              <a:off x="8425275" y="4608575"/>
              <a:ext cx="1079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3" name="Google Shape;263;p27"/>
          <p:cNvSpPr txBox="1">
            <a:spLocks noGrp="1"/>
          </p:cNvSpPr>
          <p:nvPr>
            <p:ph type="title"/>
          </p:nvPr>
        </p:nvSpPr>
        <p:spPr>
          <a:xfrm>
            <a:off x="1459017" y="1037767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77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subTitle" idx="1"/>
          </p:nvPr>
        </p:nvSpPr>
        <p:spPr>
          <a:xfrm>
            <a:off x="1458967" y="2202016"/>
            <a:ext cx="5930800" cy="16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58589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10987533" y="5605767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309600" y="-65867"/>
            <a:ext cx="11572000" cy="7001067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5377592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10855967" y="-1182100"/>
            <a:ext cx="2482000" cy="248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309600" y="310400"/>
            <a:ext cx="12060000" cy="66340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879953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7199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>
            <a:spLocks noGrp="1"/>
          </p:cNvSpPr>
          <p:nvPr>
            <p:ph type="title"/>
          </p:nvPr>
        </p:nvSpPr>
        <p:spPr>
          <a:xfrm>
            <a:off x="955600" y="681367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197513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D5E02C-30C4-408A-873F-77077491C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C7847C-71CB-4F66-B994-F627EBB1E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EA9B98-32FF-4236-9D9E-F223C425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B0F4AE-CD34-4691-9F3B-73BCA953B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98116F-E22B-4CA7-A6E9-A8601D2F9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849A-0BE2-4E17-B738-FD9B0E78730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9670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8D06C-C3A3-4CEA-A6CA-580A41C3D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32293C-5FD8-4CEA-A32F-E71F88A84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D9541C-5643-420C-84A4-2D7158B1C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62676F-56FE-49C6-B539-B9A8D4047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82D42F-291E-49F8-B9BD-CA4A5A7AC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849A-0BE2-4E17-B738-FD9B0E78730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93617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5F064-20D1-420B-81A9-8416D6A5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9A7A23-E5F4-4F64-8AD3-5A73DFC65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BDCE72-E6F7-4F38-94F9-8BA5A930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C33E65-1B96-4C54-BA8F-B077CD56D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8655D0-C31B-41C8-BC7F-8641A1F74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849A-0BE2-4E17-B738-FD9B0E78730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38958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3C006-FB3D-4373-AFA6-DA4329F2F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489568-9FA7-4B6F-AAB6-D64BDC253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95475D0-B1AA-4E01-B511-1014C9F58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D05A314-8906-467E-A66E-3D5D3EA81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9D114ED-9D3B-4FC3-A414-6C6EFF650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87117DB-6A2E-498F-995E-C13E5517A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849A-0BE2-4E17-B738-FD9B0E78730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015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8669300" y="0"/>
            <a:ext cx="3522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46" name="Google Shape;46;p7"/>
          <p:cNvCxnSpPr/>
          <p:nvPr/>
        </p:nvCxnSpPr>
        <p:spPr>
          <a:xfrm>
            <a:off x="164300" y="-47600"/>
            <a:ext cx="0" cy="6953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60000" y="1884484"/>
            <a:ext cx="7095200" cy="35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709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 flipH="1">
            <a:off x="-125033" y="6138667"/>
            <a:ext cx="5596400" cy="0"/>
            <a:chOff x="2220050" y="1547100"/>
            <a:chExt cx="4197300" cy="0"/>
          </a:xfrm>
        </p:grpSpPr>
        <p:cxnSp>
          <p:nvCxnSpPr>
            <p:cNvPr id="50" name="Google Shape;50;p7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7"/>
            <p:cNvCxnSpPr/>
            <p:nvPr/>
          </p:nvCxnSpPr>
          <p:spPr>
            <a:xfrm>
              <a:off x="2684450" y="1547100"/>
              <a:ext cx="3732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916694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7ADD51-D146-461B-995C-110541D1A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AA95E09-1288-437D-A2D3-63EE75617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EF8A95-8027-4DCE-8F64-1E5B199003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08C5F29-9893-4638-8CDE-ABFD5B0F4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1DB938E-A3B0-4F32-A4DB-6A9AF67EE3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21E714A-9741-4908-BF30-4A8C70A9F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D4A9049-DCA6-408A-9A90-A95BF3CC3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7012D88-064D-426A-8E5F-63CAC2136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849A-0BE2-4E17-B738-FD9B0E78730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11287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CB21-4CB0-425C-AD52-FD22F8E964BF}" type="slidenum">
              <a:rPr lang="ca-ES" smtClean="0"/>
              <a:t>‹Nº›</a:t>
            </a:fld>
            <a:endParaRPr lang="ca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CAE1504-4BFA-465E-ABD4-C6AC27D0F6C0}"/>
              </a:ext>
            </a:extLst>
          </p:cNvPr>
          <p:cNvSpPr txBox="1"/>
          <p:nvPr/>
        </p:nvSpPr>
        <p:spPr>
          <a:xfrm>
            <a:off x="78312" y="70019"/>
            <a:ext cx="106952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kern="1200" dirty="0" err="1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rPr>
              <a:t>Outline</a:t>
            </a:r>
            <a:endParaRPr lang="es-ES" sz="2000" b="1" i="1" kern="12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8006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1BDFC-B956-464A-A324-8FF6F9A46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1865335-633C-4695-8E43-324EF180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defTabSz="914400">
              <a:lnSpc>
                <a:spcPct val="100000"/>
              </a:lnSpc>
              <a:buNone/>
            </a:pPr>
            <a:endParaRPr lang="es-ES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6E6D89C-26BD-4DFA-9663-3171944EE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endParaRPr lang="es-ES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9111001-E04C-433D-B170-94E35BFE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8529D8E2-8579-405F-9906-6BB753C8FB52}" type="slidenum">
              <a:rPr lang="en-US" sz="1200" b="0" strike="noStrike" spc="-1" smtClean="0">
                <a:solidFill>
                  <a:schemeClr val="dk1">
                    <a:tint val="75000"/>
                  </a:schemeClr>
                </a:solidFill>
                <a:latin typeface="Calibri"/>
              </a:rPr>
              <a:t>‹Nº›</a:t>
            </a:fld>
            <a:endParaRPr lang="es-ES" sz="12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132502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28BCFCC-1744-43B4-A10C-326500E03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 defTabSz="914400">
              <a:lnSpc>
                <a:spcPct val="100000"/>
              </a:lnSpc>
              <a:buNone/>
            </a:pPr>
            <a:endParaRPr lang="es-ES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F6F3CB-C4B8-4DF5-9212-AEE7ADD77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endParaRPr lang="es-ES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8B8C29-8220-43D2-9351-DC3A017D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22152804-77D0-46DE-B39A-27350D0A2757}" type="slidenum">
              <a:rPr lang="en-US" sz="1200" b="0" strike="noStrike" spc="-1" smtClean="0">
                <a:solidFill>
                  <a:schemeClr val="dk1">
                    <a:tint val="75000"/>
                  </a:schemeClr>
                </a:solidFill>
                <a:latin typeface="Calibri"/>
              </a:rPr>
              <a:t>‹Nº›</a:t>
            </a:fld>
            <a:endParaRPr lang="es-ES" sz="12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10122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231738-819C-4657-B0B8-AA8E295BD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B14FED1-2E4F-4F18-9621-650E66410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E851902-C406-47DC-BB6D-D1D8B431FB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1ED1521-D2EF-4D01-A6E1-FDB359BB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B03193-E842-412E-B394-E35662C8B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387D5A-AED9-468C-8474-F33D0D31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849A-0BE2-4E17-B738-FD9B0E78730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719159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D469D6-17B2-422E-B11E-6B444CCDB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FE2DA30-6C27-4EF6-89EF-7CDFDD1F5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36A734-D67B-44A4-B904-63C2215E6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ACE65B-4155-41F0-9246-6CA03BD11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F68295-2DDB-4EA0-9CDC-6FA471178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849A-0BE2-4E17-B738-FD9B0E78730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82830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FE71675-3038-4CA6-858B-3DD5A9EF72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4627163-3C9D-4AAA-9F13-14129AF94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E734F4-EF48-4825-86D3-DE25C5CD7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0906E0-A772-46E3-9322-E6D3B77CE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984CAD-AD70-44E7-B163-C293D0FFB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849A-0BE2-4E17-B738-FD9B0E78730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51659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CB21-4CB0-425C-AD52-FD22F8E964BF}" type="slidenum">
              <a:rPr lang="ca-ES" smtClean="0"/>
              <a:t>‹Nº›</a:t>
            </a:fld>
            <a:endParaRPr lang="ca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CAE1504-4BFA-465E-ABD4-C6AC27D0F6C0}"/>
              </a:ext>
            </a:extLst>
          </p:cNvPr>
          <p:cNvSpPr txBox="1"/>
          <p:nvPr userDrawn="1"/>
        </p:nvSpPr>
        <p:spPr>
          <a:xfrm>
            <a:off x="78312" y="70019"/>
            <a:ext cx="106952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kern="1200" dirty="0" err="1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rPr>
              <a:t>Outline</a:t>
            </a:r>
            <a:endParaRPr lang="es-ES" sz="2000" b="1" i="1" kern="12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03592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5">
            <a:extLst>
              <a:ext uri="{FF2B5EF4-FFF2-40B4-BE49-F238E27FC236}">
                <a16:creationId xmlns:a16="http://schemas.microsoft.com/office/drawing/2014/main" id="{E3880394-9CEB-4745-886A-20C45040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70CCB21-4CB0-425C-AD52-FD22F8E964BF}" type="slidenum">
              <a:rPr lang="ca-ES" smtClean="0"/>
              <a:t>‹Nº›</a:t>
            </a:fld>
            <a:endParaRPr lang="ca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6002615-5CF0-4F82-A6D5-BC099FAF48E5}"/>
              </a:ext>
            </a:extLst>
          </p:cNvPr>
          <p:cNvSpPr txBox="1"/>
          <p:nvPr userDrawn="1"/>
        </p:nvSpPr>
        <p:spPr>
          <a:xfrm>
            <a:off x="103950" y="25875"/>
            <a:ext cx="1709122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kern="1200" dirty="0" err="1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rPr>
              <a:t>Background</a:t>
            </a:r>
            <a:endParaRPr lang="es-ES" sz="2000" b="1" kern="12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000" b="1" i="1" kern="12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654811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ctrofisiología no invas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6B07B2D-8FB4-41FA-9265-B4683E8FD197}"/>
              </a:ext>
            </a:extLst>
          </p:cNvPr>
          <p:cNvSpPr/>
          <p:nvPr userDrawn="1"/>
        </p:nvSpPr>
        <p:spPr>
          <a:xfrm>
            <a:off x="0" y="73845"/>
            <a:ext cx="5179623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sz="2000" b="1" kern="12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rPr>
              <a:t>Dispositivos bioelectrónicos no invasivos</a:t>
            </a:r>
          </a:p>
        </p:txBody>
      </p:sp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402D8562-449C-48E6-8E3B-16FF1359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70CCB21-4CB0-425C-AD52-FD22F8E964BF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4729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4605433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0" y="0"/>
            <a:ext cx="3547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55" name="Google Shape;55;p8"/>
          <p:cNvCxnSpPr/>
          <p:nvPr/>
        </p:nvCxnSpPr>
        <p:spPr>
          <a:xfrm>
            <a:off x="11241033" y="-47600"/>
            <a:ext cx="0" cy="6953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" name="Google Shape;56;p8"/>
          <p:cNvGrpSpPr/>
          <p:nvPr/>
        </p:nvGrpSpPr>
        <p:grpSpPr>
          <a:xfrm>
            <a:off x="4307800" y="6347467"/>
            <a:ext cx="8034000" cy="0"/>
            <a:chOff x="2220050" y="1547100"/>
            <a:chExt cx="6025500" cy="0"/>
          </a:xfrm>
        </p:grpSpPr>
        <p:cxnSp>
          <p:nvCxnSpPr>
            <p:cNvPr id="57" name="Google Shape;57;p8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8"/>
            <p:cNvCxnSpPr/>
            <p:nvPr/>
          </p:nvCxnSpPr>
          <p:spPr>
            <a:xfrm>
              <a:off x="2684450" y="1547100"/>
              <a:ext cx="5561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7875831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stainable se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E5A28C6-BFFD-499B-B452-7F763BA06E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CB21-4CB0-425C-AD52-FD22F8E964BF}" type="slidenum">
              <a:rPr lang="ca-ES" smtClean="0"/>
              <a:t>‹Nº›</a:t>
            </a:fld>
            <a:endParaRPr lang="ca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44C83D3-E299-42B9-95CB-C35D65B8F5DF}"/>
              </a:ext>
            </a:extLst>
          </p:cNvPr>
          <p:cNvSpPr/>
          <p:nvPr userDrawn="1"/>
        </p:nvSpPr>
        <p:spPr>
          <a:xfrm>
            <a:off x="0" y="73845"/>
            <a:ext cx="258115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sz="2000" b="1" kern="1200" dirty="0" err="1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rPr>
              <a:t>Sustainable</a:t>
            </a:r>
            <a:r>
              <a:rPr lang="es-ES" sz="2000" b="1" kern="12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lang="es-ES" sz="2000" b="1" kern="1200" dirty="0" err="1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rPr>
              <a:t>sensors</a:t>
            </a:r>
            <a:endParaRPr lang="es-ES" sz="2000" b="1" kern="12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9059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ctronic skin tattoo se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E5A28C6-BFFD-499B-B452-7F763BA06E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CB21-4CB0-425C-AD52-FD22F8E964BF}" type="slidenum">
              <a:rPr lang="ca-ES" smtClean="0"/>
              <a:t>‹Nº›</a:t>
            </a:fld>
            <a:endParaRPr lang="ca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44C83D3-E299-42B9-95CB-C35D65B8F5DF}"/>
              </a:ext>
            </a:extLst>
          </p:cNvPr>
          <p:cNvSpPr/>
          <p:nvPr userDrawn="1"/>
        </p:nvSpPr>
        <p:spPr>
          <a:xfrm>
            <a:off x="0" y="73845"/>
            <a:ext cx="372570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sz="2000" b="1" kern="12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rPr>
              <a:t>Electronic skin </a:t>
            </a:r>
            <a:r>
              <a:rPr lang="es-ES" sz="2000" b="1" kern="1200" dirty="0" err="1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rPr>
              <a:t>tattoo</a:t>
            </a:r>
            <a:r>
              <a:rPr lang="es-ES" sz="2000" b="1" kern="12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lang="es-ES" sz="2000" b="1" kern="1200" dirty="0" err="1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rPr>
              <a:t>sensors</a:t>
            </a:r>
            <a:endParaRPr lang="es-ES" sz="2000" b="1" kern="12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59448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ón a largo pla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E5A28C6-BFFD-499B-B452-7F763BA06E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CB21-4CB0-425C-AD52-FD22F8E964BF}" type="slidenum">
              <a:rPr lang="ca-ES" smtClean="0"/>
              <a:t>‹Nº›</a:t>
            </a:fld>
            <a:endParaRPr lang="ca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44C83D3-E299-42B9-95CB-C35D65B8F5DF}"/>
              </a:ext>
            </a:extLst>
          </p:cNvPr>
          <p:cNvSpPr/>
          <p:nvPr userDrawn="1"/>
        </p:nvSpPr>
        <p:spPr>
          <a:xfrm>
            <a:off x="0" y="73845"/>
            <a:ext cx="2630848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sz="2000" b="1" kern="12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rPr>
              <a:t>Visión a largo plazo</a:t>
            </a:r>
          </a:p>
        </p:txBody>
      </p:sp>
    </p:spTree>
    <p:extLst>
      <p:ext uri="{BB962C8B-B14F-4D97-AF65-F5344CB8AC3E}">
        <p14:creationId xmlns:p14="http://schemas.microsoft.com/office/powerpoint/2010/main" val="237876310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o estrateg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E5A28C6-BFFD-499B-B452-7F763BA06E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CB21-4CB0-425C-AD52-FD22F8E964BF}" type="slidenum">
              <a:rPr lang="ca-ES" smtClean="0"/>
              <a:t>‹Nº›</a:t>
            </a:fld>
            <a:endParaRPr lang="ca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44C83D3-E299-42B9-95CB-C35D65B8F5DF}"/>
              </a:ext>
            </a:extLst>
          </p:cNvPr>
          <p:cNvSpPr/>
          <p:nvPr userDrawn="1"/>
        </p:nvSpPr>
        <p:spPr>
          <a:xfrm>
            <a:off x="0" y="73845"/>
            <a:ext cx="3493264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sz="2000" b="1" kern="12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rPr>
              <a:t>Visión y Marco estratégico</a:t>
            </a:r>
          </a:p>
        </p:txBody>
      </p:sp>
    </p:spTree>
    <p:extLst>
      <p:ext uri="{BB962C8B-B14F-4D97-AF65-F5344CB8AC3E}">
        <p14:creationId xmlns:p14="http://schemas.microsoft.com/office/powerpoint/2010/main" val="254440913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CB21-4CB0-425C-AD52-FD22F8E964BF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09706879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ca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a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CB21-4CB0-425C-AD52-FD22F8E964BF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1956934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ca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a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CB21-4CB0-425C-AD52-FD22F8E964BF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1790658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ca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CB21-4CB0-425C-AD52-FD22F8E964BF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6608973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CB21-4CB0-425C-AD52-FD22F8E964BF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976485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ca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CB21-4CB0-425C-AD52-FD22F8E964BF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003642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7407633" y="0"/>
            <a:ext cx="4784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950967" y="1672000"/>
            <a:ext cx="55448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950967" y="4291200"/>
            <a:ext cx="55448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cxnSp>
        <p:nvCxnSpPr>
          <p:cNvPr id="63" name="Google Shape;63;p9"/>
          <p:cNvCxnSpPr/>
          <p:nvPr/>
        </p:nvCxnSpPr>
        <p:spPr>
          <a:xfrm>
            <a:off x="690592" y="-47600"/>
            <a:ext cx="0" cy="6953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" name="Google Shape;64;p9"/>
          <p:cNvGrpSpPr/>
          <p:nvPr/>
        </p:nvGrpSpPr>
        <p:grpSpPr>
          <a:xfrm flipH="1">
            <a:off x="-125033" y="6138667"/>
            <a:ext cx="5596400" cy="0"/>
            <a:chOff x="2220050" y="1547100"/>
            <a:chExt cx="4197300" cy="0"/>
          </a:xfrm>
        </p:grpSpPr>
        <p:cxnSp>
          <p:nvCxnSpPr>
            <p:cNvPr id="65" name="Google Shape;65;p9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9"/>
            <p:cNvCxnSpPr/>
            <p:nvPr/>
          </p:nvCxnSpPr>
          <p:spPr>
            <a:xfrm>
              <a:off x="2684450" y="1547100"/>
              <a:ext cx="3732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753850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CB21-4CB0-425C-AD52-FD22F8E964BF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8416961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CB21-4CB0-425C-AD52-FD22F8E964BF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4181363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CB21-4CB0-425C-AD52-FD22F8E964BF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8516297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D5E02C-30C4-408A-873F-77077491C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C7847C-71CB-4F66-B994-F627EBB1E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EA9B98-32FF-4236-9D9E-F223C425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B0F4AE-CD34-4691-9F3B-73BCA953B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98116F-E22B-4CA7-A6E9-A8601D2F9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849A-0BE2-4E17-B738-FD9B0E78730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850954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B65CA8-C607-A8EE-DAD3-20A25CC5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3025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8830D93-2AF2-EC6B-E0CB-5BD19BDB9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00" y="-2640"/>
            <a:ext cx="94443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9C7BEC5-9793-5626-346A-F60610561391}"/>
              </a:ext>
            </a:extLst>
          </p:cNvPr>
          <p:cNvSpPr/>
          <p:nvPr/>
        </p:nvSpPr>
        <p:spPr>
          <a:xfrm>
            <a:off x="9204" y="-54840"/>
            <a:ext cx="12358080" cy="6910200"/>
          </a:xfrm>
          <a:prstGeom prst="rect">
            <a:avLst/>
          </a:prstGeom>
          <a:gradFill rotWithShape="0">
            <a:gsLst>
              <a:gs pos="22000">
                <a:srgbClr val="004996"/>
              </a:gs>
              <a:gs pos="100000">
                <a:srgbClr val="FFFFFF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s-ES" sz="1800" b="0" strike="noStrike" spc="-1" dirty="0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" name="Rectángulo 12">
            <a:extLst>
              <a:ext uri="{FF2B5EF4-FFF2-40B4-BE49-F238E27FC236}">
                <a16:creationId xmlns:a16="http://schemas.microsoft.com/office/drawing/2014/main" id="{4DDD1F75-63B9-F3D6-BAA4-DEEA7D112474}"/>
              </a:ext>
            </a:extLst>
          </p:cNvPr>
          <p:cNvSpPr/>
          <p:nvPr/>
        </p:nvSpPr>
        <p:spPr>
          <a:xfrm>
            <a:off x="774720" y="3814200"/>
            <a:ext cx="2340000" cy="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" rIns="90000" bIns="7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s-ES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44C310E-828D-AEC8-4CBC-1963A1F45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612" y="5795258"/>
            <a:ext cx="2752336" cy="532471"/>
          </a:xfrm>
          <a:prstGeom prst="rect">
            <a:avLst/>
          </a:prstGeom>
        </p:spPr>
      </p:pic>
      <p:pic>
        <p:nvPicPr>
          <p:cNvPr id="7" name="Imagen 6" descr="Un dibujo con letras&#10;&#10;El contenido generado por IA puede ser incorrecto.">
            <a:extLst>
              <a:ext uri="{FF2B5EF4-FFF2-40B4-BE49-F238E27FC236}">
                <a16:creationId xmlns:a16="http://schemas.microsoft.com/office/drawing/2014/main" id="{75D403A1-9C0D-F89B-A27F-D6DEE25F2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0" y="5795258"/>
            <a:ext cx="1651284" cy="62172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82DC8FE-F99D-ADE1-B452-C041D1A23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878" y="5795258"/>
            <a:ext cx="2233833" cy="54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0153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B78F82BC-4B29-0F3A-108C-1F720F93A9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97"/>
          <a:stretch/>
        </p:blipFill>
        <p:spPr>
          <a:xfrm>
            <a:off x="3842710" y="0"/>
            <a:ext cx="9020286" cy="673044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-1" y="0"/>
            <a:ext cx="13515975" cy="6910200"/>
          </a:xfrm>
          <a:prstGeom prst="rect">
            <a:avLst/>
          </a:prstGeom>
          <a:gradFill rotWithShape="0">
            <a:gsLst>
              <a:gs pos="22000">
                <a:srgbClr val="004996"/>
              </a:gs>
              <a:gs pos="100000">
                <a:srgbClr val="FFFFFF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s-ES" sz="1800" b="0" strike="noStrike" spc="-1" dirty="0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" name="Rectángulo 12"/>
          <p:cNvSpPr/>
          <p:nvPr/>
        </p:nvSpPr>
        <p:spPr>
          <a:xfrm>
            <a:off x="774720" y="3706131"/>
            <a:ext cx="2340000" cy="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720" rIns="90000" bIns="72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s-E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1556640"/>
            <a:ext cx="8844120" cy="156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ES" sz="5400" b="1" strike="noStrike" spc="-1">
                <a:solidFill>
                  <a:schemeClr val="lt1"/>
                </a:solidFill>
                <a:latin typeface="Arial"/>
              </a:rPr>
              <a:t>Haga clic para modificar el estilo de título del patrón</a:t>
            </a:r>
            <a:endParaRPr lang="es-ES" sz="5400" b="0" strike="noStrike" spc="-1" dirty="0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5" name="Imagen 14" descr="Un dibujo con letras&#10;&#10;El contenido generado por IA puede ser incorrecto.">
            <a:extLst>
              <a:ext uri="{FF2B5EF4-FFF2-40B4-BE49-F238E27FC236}">
                <a16:creationId xmlns:a16="http://schemas.microsoft.com/office/drawing/2014/main" id="{70A8610F-6701-D9D5-273E-2C7F14702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07" y="5414048"/>
            <a:ext cx="2490025" cy="93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67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iapo Separado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5"/>
          <p:cNvPicPr/>
          <p:nvPr/>
        </p:nvPicPr>
        <p:blipFill>
          <a:blip r:embed="rId2"/>
          <a:srcRect l="225" t="19142" r="1711" b="31995"/>
          <a:stretch/>
        </p:blipFill>
        <p:spPr>
          <a:xfrm>
            <a:off x="0" y="0"/>
            <a:ext cx="12189600" cy="6855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" name="Rectángulo 9"/>
          <p:cNvSpPr/>
          <p:nvPr/>
        </p:nvSpPr>
        <p:spPr>
          <a:xfrm>
            <a:off x="0" y="360"/>
            <a:ext cx="12189600" cy="6855120"/>
          </a:xfrm>
          <a:prstGeom prst="rect">
            <a:avLst/>
          </a:prstGeom>
          <a:solidFill>
            <a:srgbClr val="004996">
              <a:alpha val="70000"/>
            </a:srgbClr>
          </a:solidFill>
          <a:ln>
            <a:solidFill>
              <a:srgbClr val="4A7EBB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ca-E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09000"/>
            <a:ext cx="9420480" cy="1797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ES" sz="5400" b="1" strike="noStrike" spc="-1">
                <a:solidFill>
                  <a:schemeClr val="lt1"/>
                </a:solidFill>
                <a:latin typeface="Arial"/>
              </a:rPr>
              <a:t>Haga clic para modificar el estilo de título del patrón</a:t>
            </a:r>
            <a:endParaRPr lang="es-ES" sz="5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280" cy="39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lvl="0" indent="-324000" defTabSz="914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chemeClr val="dk1"/>
                </a:solidFill>
                <a:latin typeface="Arial"/>
              </a:rPr>
              <a:t>Haga clic para modificar los estilos de texto del patrón</a:t>
            </a:r>
          </a:p>
          <a:p>
            <a:pPr marL="432000" lvl="1" indent="-324000" defTabSz="914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chemeClr val="dk1"/>
                </a:solidFill>
                <a:latin typeface="Arial"/>
              </a:rPr>
              <a:t>Segundo nivel</a:t>
            </a:r>
          </a:p>
          <a:p>
            <a:pPr marL="432000" lvl="2" indent="-324000" defTabSz="914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chemeClr val="dk1"/>
                </a:solidFill>
                <a:latin typeface="Arial"/>
              </a:rPr>
              <a:t>Tercer nivel</a:t>
            </a:r>
          </a:p>
          <a:p>
            <a:pPr marL="432000" lvl="3" indent="-324000" defTabSz="914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chemeClr val="dk1"/>
                </a:solidFill>
                <a:latin typeface="Arial"/>
              </a:rPr>
              <a:t>Cuarto nivel</a:t>
            </a:r>
          </a:p>
          <a:p>
            <a:pPr marL="432000" lvl="4" indent="-324000" defTabSz="914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chemeClr val="dk1"/>
                </a:solidFill>
                <a:latin typeface="Arial"/>
              </a:rPr>
              <a:t>Quinto nivel</a:t>
            </a:r>
            <a:endParaRPr lang="es-ES" sz="2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" name="Marcador de número de diapositiva 5">
            <a:extLst>
              <a:ext uri="{FF2B5EF4-FFF2-40B4-BE49-F238E27FC236}">
                <a16:creationId xmlns:a16="http://schemas.microsoft.com/office/drawing/2014/main" id="{A0BE616A-F158-7A75-1534-F7EE514EB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CCC23D-42A8-4630-91AA-E7B00F7B6A4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14671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Basic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997280"/>
            <a:ext cx="10970280" cy="63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marL="228600" lvl="0"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s-ES" sz="2400" b="1" strike="noStrike" spc="-1">
                <a:solidFill>
                  <a:schemeClr val="dk1"/>
                </a:solidFill>
                <a:latin typeface="Arial"/>
              </a:rPr>
              <a:t>Haga clic para modificar los estilos de texto del patrón</a:t>
            </a: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09480" y="2820240"/>
            <a:ext cx="10970280" cy="2982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2720" lvl="0" indent="-34272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s-ES" sz="2400" b="0" strike="noStrike" spc="-1">
                <a:solidFill>
                  <a:schemeClr val="dk1"/>
                </a:solidFill>
                <a:latin typeface="Arial"/>
              </a:rPr>
              <a:t>Haga clic para modificar los estilos de texto del patrón</a:t>
            </a:r>
          </a:p>
          <a:p>
            <a:pPr marL="342720" lvl="1" indent="-34272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s-ES" sz="2400" b="0" strike="noStrike" spc="-1">
                <a:solidFill>
                  <a:schemeClr val="dk1"/>
                </a:solidFill>
                <a:latin typeface="Arial"/>
              </a:rPr>
              <a:t>Segundo nivel</a:t>
            </a:r>
          </a:p>
          <a:p>
            <a:pPr marL="342720" lvl="2" indent="-34272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s-ES" sz="2400" b="0" strike="noStrike" spc="-1">
                <a:solidFill>
                  <a:schemeClr val="dk1"/>
                </a:solidFill>
                <a:latin typeface="Arial"/>
              </a:rPr>
              <a:t>Tercer nivel</a:t>
            </a:r>
          </a:p>
          <a:p>
            <a:pPr marL="342720" lvl="3" indent="-34272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s-ES" sz="2400" b="0" strike="noStrike" spc="-1">
                <a:solidFill>
                  <a:schemeClr val="dk1"/>
                </a:solidFill>
                <a:latin typeface="Arial"/>
              </a:rPr>
              <a:t>Cuarto nivel</a:t>
            </a:r>
          </a:p>
          <a:p>
            <a:pPr marL="342720" lvl="4" indent="-34272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s-ES" sz="2400" b="0" strike="noStrike" spc="-1">
                <a:solidFill>
                  <a:schemeClr val="dk1"/>
                </a:solidFill>
                <a:latin typeface="Arial"/>
              </a:rPr>
              <a:t>Quinto nivel</a:t>
            </a:r>
            <a:endParaRPr lang="es-ES" sz="16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0" name="Imagen 22"/>
          <p:cNvPicPr/>
          <p:nvPr/>
        </p:nvPicPr>
        <p:blipFill>
          <a:blip r:embed="rId2"/>
          <a:srcRect l="19788"/>
          <a:stretch/>
        </p:blipFill>
        <p:spPr>
          <a:xfrm flipH="1">
            <a:off x="2520" y="0"/>
            <a:ext cx="12189600" cy="540327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5B21584-997B-660A-810D-26A99AA6D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250F29-5FB5-00F7-B71D-76AC7000C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CCC23D-42A8-4630-91AA-E7B00F7B6A4D}" type="slidenum">
              <a:rPr lang="en-GB" smtClean="0"/>
              <a:t>‹Nº›</a:t>
            </a:fld>
            <a:endParaRPr lang="en-GB"/>
          </a:p>
        </p:txBody>
      </p:sp>
      <p:pic>
        <p:nvPicPr>
          <p:cNvPr id="4" name="Imagen 3" descr="Forma&#10;&#10;El contenido generado por IA puede ser incorrecto.">
            <a:extLst>
              <a:ext uri="{FF2B5EF4-FFF2-40B4-BE49-F238E27FC236}">
                <a16:creationId xmlns:a16="http://schemas.microsoft.com/office/drawing/2014/main" id="{E199F0CD-8EBA-C32A-4E5B-209DFA362A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684" y="74529"/>
            <a:ext cx="990051" cy="37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8036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stacats">
    <p:bg>
      <p:bgPr>
        <a:solidFill>
          <a:schemeClr val="lt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14 Imagen" descr="quadrats_logo_50transp.png"/>
          <p:cNvPicPr/>
          <p:nvPr/>
        </p:nvPicPr>
        <p:blipFill>
          <a:blip r:embed="rId2">
            <a:lum contrast="25000"/>
            <a:alphaModFix amt="70000"/>
          </a:blip>
          <a:srcRect r="28160" b="24260"/>
          <a:stretch/>
        </p:blipFill>
        <p:spPr>
          <a:xfrm>
            <a:off x="9999000" y="4546440"/>
            <a:ext cx="2190240" cy="2309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" name="Imagen 15"/>
          <p:cNvPicPr/>
          <p:nvPr/>
        </p:nvPicPr>
        <p:blipFill>
          <a:blip r:embed="rId3"/>
          <a:srcRect l="19788"/>
          <a:stretch/>
        </p:blipFill>
        <p:spPr>
          <a:xfrm flipH="1">
            <a:off x="2520" y="0"/>
            <a:ext cx="12189600" cy="906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1244880"/>
            <a:ext cx="10970280" cy="637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ES" sz="2800" b="1" strike="noStrike" spc="-1">
                <a:solidFill>
                  <a:srgbClr val="004996"/>
                </a:solidFill>
                <a:latin typeface="Arial"/>
              </a:rPr>
              <a:t>Haga clic para modificar el estilo de título del patrón</a:t>
            </a:r>
            <a:endParaRPr lang="es-E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2820240"/>
            <a:ext cx="10970280" cy="2982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lvl="0"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s-ES" sz="2400" b="0" strike="noStrike" spc="-1">
                <a:solidFill>
                  <a:schemeClr val="dk1"/>
                </a:solidFill>
                <a:latin typeface="Arial"/>
              </a:rPr>
              <a:t>Haga clic para modificar los estilos de texto del patrón</a:t>
            </a:r>
          </a:p>
          <a:p>
            <a:pPr marL="228600" lvl="1"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s-ES" sz="2400" b="0" strike="noStrike" spc="-1">
                <a:solidFill>
                  <a:schemeClr val="dk1"/>
                </a:solidFill>
                <a:latin typeface="Arial"/>
              </a:rPr>
              <a:t>Segundo nivel</a:t>
            </a:r>
          </a:p>
          <a:p>
            <a:pPr marL="228600" lvl="2"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s-ES" sz="2400" b="0" strike="noStrike" spc="-1">
                <a:solidFill>
                  <a:schemeClr val="dk1"/>
                </a:solidFill>
                <a:latin typeface="Arial"/>
              </a:rPr>
              <a:t>Tercer nivel</a:t>
            </a:r>
          </a:p>
          <a:p>
            <a:pPr marL="228600" lvl="3"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s-ES" sz="2400" b="0" strike="noStrike" spc="-1">
                <a:solidFill>
                  <a:schemeClr val="dk1"/>
                </a:solidFill>
                <a:latin typeface="Arial"/>
              </a:rPr>
              <a:t>Cuarto nivel</a:t>
            </a:r>
          </a:p>
          <a:p>
            <a:pPr marL="228600" lvl="4"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s-ES" sz="2400" b="0" strike="noStrike" spc="-1">
                <a:solidFill>
                  <a:schemeClr val="dk1"/>
                </a:solidFill>
                <a:latin typeface="Arial"/>
              </a:rPr>
              <a:t>Quinto nivel</a:t>
            </a:r>
            <a:endParaRPr lang="es-ES" sz="16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2" name="Imagen 6"/>
          <p:cNvPicPr/>
          <p:nvPr/>
        </p:nvPicPr>
        <p:blipFill>
          <a:blip r:embed="rId4"/>
          <a:stretch/>
        </p:blipFill>
        <p:spPr>
          <a:xfrm>
            <a:off x="663840" y="256680"/>
            <a:ext cx="1558080" cy="43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" name="Imagen 7"/>
          <p:cNvPicPr/>
          <p:nvPr/>
        </p:nvPicPr>
        <p:blipFill>
          <a:blip r:embed="rId5"/>
          <a:stretch/>
        </p:blipFill>
        <p:spPr>
          <a:xfrm>
            <a:off x="2495520" y="303840"/>
            <a:ext cx="1504080" cy="363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Marcador de número de diapositiva 5">
            <a:extLst>
              <a:ext uri="{FF2B5EF4-FFF2-40B4-BE49-F238E27FC236}">
                <a16:creationId xmlns:a16="http://schemas.microsoft.com/office/drawing/2014/main" id="{03292BB8-F4D4-EE80-6761-186D496AAB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CCC23D-42A8-4630-91AA-E7B00F7B6A4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147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>
            <a:spLocks noGrp="1"/>
          </p:cNvSpPr>
          <p:nvPr>
            <p:ph type="pic" idx="2"/>
          </p:nvPr>
        </p:nvSpPr>
        <p:spPr>
          <a:xfrm>
            <a:off x="0" y="-19833"/>
            <a:ext cx="12192000" cy="68780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950967" y="5115833"/>
            <a:ext cx="4765600" cy="1000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104550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c amb elemen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10"/>
          <p:cNvPicPr/>
          <p:nvPr/>
        </p:nvPicPr>
        <p:blipFill>
          <a:blip r:embed="rId2"/>
          <a:srcRect l="19788"/>
          <a:stretch/>
        </p:blipFill>
        <p:spPr>
          <a:xfrm flipH="1">
            <a:off x="2520" y="0"/>
            <a:ext cx="12189600" cy="906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" name="Imagen 6"/>
          <p:cNvPicPr/>
          <p:nvPr/>
        </p:nvPicPr>
        <p:blipFill>
          <a:blip r:embed="rId3"/>
          <a:stretch/>
        </p:blipFill>
        <p:spPr>
          <a:xfrm>
            <a:off x="663840" y="256680"/>
            <a:ext cx="1558080" cy="433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" name="Imagen 7"/>
          <p:cNvPicPr/>
          <p:nvPr/>
        </p:nvPicPr>
        <p:blipFill>
          <a:blip r:embed="rId4"/>
          <a:stretch/>
        </p:blipFill>
        <p:spPr>
          <a:xfrm>
            <a:off x="2495520" y="303840"/>
            <a:ext cx="1504080" cy="363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" name="14 Imagen" descr="quadrats_logo_50transp.png"/>
          <p:cNvPicPr/>
          <p:nvPr/>
        </p:nvPicPr>
        <p:blipFill>
          <a:blip r:embed="rId5">
            <a:lum contrast="25000"/>
            <a:alphaModFix amt="70000"/>
          </a:blip>
          <a:srcRect r="28160" b="24260"/>
          <a:stretch/>
        </p:blipFill>
        <p:spPr>
          <a:xfrm>
            <a:off x="9999000" y="4546440"/>
            <a:ext cx="2190240" cy="2309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Marcador de número de diapositiva 5">
            <a:extLst>
              <a:ext uri="{FF2B5EF4-FFF2-40B4-BE49-F238E27FC236}">
                <a16:creationId xmlns:a16="http://schemas.microsoft.com/office/drawing/2014/main" id="{D7605A7F-5D2E-42E1-9C43-28BE035B6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CCC23D-42A8-4630-91AA-E7B00F7B6A4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03163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ra CAT">
    <p:bg>
      <p:bgPr>
        <a:solidFill>
          <a:srgbClr val="0049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14 Imagen" descr="quadrats_logo_50transp.png"/>
          <p:cNvPicPr/>
          <p:nvPr/>
        </p:nvPicPr>
        <p:blipFill>
          <a:blip r:embed="rId2">
            <a:lum contrast="25000"/>
            <a:alphaModFix amt="70000"/>
          </a:blip>
          <a:srcRect r="28160" b="24260"/>
          <a:stretch/>
        </p:blipFill>
        <p:spPr>
          <a:xfrm>
            <a:off x="8688960" y="3250800"/>
            <a:ext cx="3500280" cy="368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Marcador de número de diapositiva 5">
            <a:extLst>
              <a:ext uri="{FF2B5EF4-FFF2-40B4-BE49-F238E27FC236}">
                <a16:creationId xmlns:a16="http://schemas.microsoft.com/office/drawing/2014/main" id="{752D271E-8C75-1747-F915-82853D57C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CCC23D-42A8-4630-91AA-E7B00F7B6A4D}" type="slidenum">
              <a:rPr lang="en-GB" smtClean="0"/>
              <a:t>‹Nº›</a:t>
            </a:fld>
            <a:endParaRPr lang="en-GB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9023A08-76E7-98FD-6111-21C277E30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232" y="337433"/>
            <a:ext cx="2752336" cy="532471"/>
          </a:xfrm>
          <a:prstGeom prst="rect">
            <a:avLst/>
          </a:prstGeom>
        </p:spPr>
      </p:pic>
      <p:pic>
        <p:nvPicPr>
          <p:cNvPr id="4" name="Imagen 3" descr="Un dibujo con letras&#10;&#10;El contenido generado por IA puede ser incorrecto.">
            <a:extLst>
              <a:ext uri="{FF2B5EF4-FFF2-40B4-BE49-F238E27FC236}">
                <a16:creationId xmlns:a16="http://schemas.microsoft.com/office/drawing/2014/main" id="{A4DB5C16-527D-81E0-B04A-51CC564C9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400" y="337433"/>
            <a:ext cx="1651284" cy="62172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CCAE0EA-305C-552D-99AC-76ABFE802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498" y="337433"/>
            <a:ext cx="2233833" cy="54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5458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ra ENG">
    <p:bg>
      <p:bgPr>
        <a:solidFill>
          <a:srgbClr val="0049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1 CuadroTexto"/>
          <p:cNvSpPr/>
          <p:nvPr/>
        </p:nvSpPr>
        <p:spPr>
          <a:xfrm>
            <a:off x="697179" y="1981648"/>
            <a:ext cx="4182516" cy="11988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 dirty="0" err="1">
                <a:solidFill>
                  <a:schemeClr val="lt1"/>
                </a:solidFill>
                <a:latin typeface="Arial"/>
              </a:rPr>
              <a:t>Gràcies</a:t>
            </a:r>
            <a:r>
              <a:rPr lang="en-US" sz="3600" b="1" strike="noStrike" spc="-1" dirty="0">
                <a:solidFill>
                  <a:schemeClr val="lt1"/>
                </a:solidFill>
                <a:latin typeface="Arial"/>
              </a:rPr>
              <a:t> per la </a:t>
            </a:r>
            <a:r>
              <a:rPr lang="en-US" sz="3600" b="1" strike="noStrike" spc="-1" dirty="0" err="1">
                <a:solidFill>
                  <a:schemeClr val="lt1"/>
                </a:solidFill>
                <a:latin typeface="Arial"/>
              </a:rPr>
              <a:t>vostra</a:t>
            </a:r>
            <a:r>
              <a:rPr lang="en-US" sz="3600" b="1" strike="noStrike" spc="-1" dirty="0">
                <a:solidFill>
                  <a:schemeClr val="lt1"/>
                </a:solidFill>
                <a:latin typeface="Arial"/>
              </a:rPr>
              <a:t> </a:t>
            </a:r>
            <a:r>
              <a:rPr lang="en-US" sz="3600" b="1" strike="noStrike" spc="-1" dirty="0" err="1">
                <a:solidFill>
                  <a:schemeClr val="lt1"/>
                </a:solidFill>
                <a:latin typeface="Arial"/>
              </a:rPr>
              <a:t>atenció</a:t>
            </a:r>
            <a:endParaRPr lang="es-ES" sz="3600" b="0" strike="noStrike" spc="-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Marcador de número de diapositiva 5">
            <a:extLst>
              <a:ext uri="{FF2B5EF4-FFF2-40B4-BE49-F238E27FC236}">
                <a16:creationId xmlns:a16="http://schemas.microsoft.com/office/drawing/2014/main" id="{65CBA4AC-D4E5-8FC6-E096-BE39F67FFD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CCC23D-42A8-4630-91AA-E7B00F7B6A4D}" type="slidenum">
              <a:rPr lang="en-GB" smtClean="0"/>
              <a:t>‹Nº›</a:t>
            </a:fld>
            <a:endParaRPr lang="en-GB"/>
          </a:p>
        </p:txBody>
      </p:sp>
      <p:pic>
        <p:nvPicPr>
          <p:cNvPr id="4" name="Imagen 3" descr="Un dibujo con letras&#10;&#10;El contenido generado por IA puede ser incorrecto.">
            <a:extLst>
              <a:ext uri="{FF2B5EF4-FFF2-40B4-BE49-F238E27FC236}">
                <a16:creationId xmlns:a16="http://schemas.microsoft.com/office/drawing/2014/main" id="{15AFF7B8-E829-B0B3-2433-B6173F0701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01" y="5520408"/>
            <a:ext cx="2705134" cy="1018504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7789B1F2-6546-C73D-4884-28920CE59254}"/>
              </a:ext>
            </a:extLst>
          </p:cNvPr>
          <p:cNvCxnSpPr>
            <a:cxnSpLocks/>
          </p:cNvCxnSpPr>
          <p:nvPr userDrawn="1"/>
        </p:nvCxnSpPr>
        <p:spPr>
          <a:xfrm>
            <a:off x="824500" y="3275635"/>
            <a:ext cx="24220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5078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ra ESP">
    <p:bg>
      <p:bgPr>
        <a:solidFill>
          <a:srgbClr val="0049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1 CuadroTexto"/>
          <p:cNvSpPr/>
          <p:nvPr/>
        </p:nvSpPr>
        <p:spPr>
          <a:xfrm>
            <a:off x="703440" y="1784880"/>
            <a:ext cx="381276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Arial"/>
              </a:rPr>
              <a:t>Gracias por </a:t>
            </a:r>
            <a:endParaRPr lang="es-ES" sz="3600" b="0" strike="noStrike" spc="-1">
              <a:solidFill>
                <a:srgbClr val="FFFFFF"/>
              </a:solidFill>
              <a:latin typeface="Calibri"/>
            </a:endParaRPr>
          </a:p>
          <a:p>
            <a:pPr defTabSz="914400">
              <a:lnSpc>
                <a:spcPct val="100000"/>
              </a:lnSpc>
            </a:pPr>
            <a:r>
              <a:rPr lang="en-US" sz="3600" b="1" strike="noStrike" spc="-1">
                <a:solidFill>
                  <a:schemeClr val="lt1"/>
                </a:solidFill>
                <a:latin typeface="Arial"/>
              </a:rPr>
              <a:t>vuestra atención</a:t>
            </a:r>
            <a:endParaRPr lang="es-ES" sz="36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6" name="1 CuadroTexto"/>
          <p:cNvSpPr/>
          <p:nvPr/>
        </p:nvSpPr>
        <p:spPr>
          <a:xfrm>
            <a:off x="700920" y="3275280"/>
            <a:ext cx="3739680" cy="76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s-ES" sz="1100" b="0" strike="noStrike" spc="-1">
                <a:solidFill>
                  <a:schemeClr val="lt1"/>
                </a:solidFill>
                <a:latin typeface="Arial"/>
              </a:rPr>
              <a:t>C/ del Til·lers s/n</a:t>
            </a:r>
            <a:endParaRPr lang="es-ES" sz="1100" b="0" strike="noStrike" spc="-1">
              <a:solidFill>
                <a:srgbClr val="FFFFFF"/>
              </a:solidFill>
              <a:latin typeface="Calibri"/>
            </a:endParaRPr>
          </a:p>
          <a:p>
            <a:pPr defTabSz="914400">
              <a:lnSpc>
                <a:spcPct val="100000"/>
              </a:lnSpc>
            </a:pPr>
            <a:r>
              <a:rPr lang="es-ES" sz="1100" b="0" strike="noStrike" spc="-1">
                <a:solidFill>
                  <a:schemeClr val="lt1"/>
                </a:solidFill>
                <a:latin typeface="Arial"/>
              </a:rPr>
              <a:t>Campus de la Universitat Autònoma de Barcelona (UAB) </a:t>
            </a:r>
            <a:br>
              <a:rPr sz="2000"/>
            </a:br>
            <a:r>
              <a:rPr lang="es-ES" sz="1100" b="0" strike="noStrike" spc="-1">
                <a:solidFill>
                  <a:schemeClr val="lt1"/>
                </a:solidFill>
                <a:latin typeface="Arial"/>
              </a:rPr>
              <a:t>08193 Cerdanyola del Vallès (Bellaterra) </a:t>
            </a:r>
            <a:br>
              <a:rPr sz="2000"/>
            </a:br>
            <a:r>
              <a:rPr lang="es-ES" sz="1100" b="0" strike="noStrike" spc="-1">
                <a:solidFill>
                  <a:schemeClr val="lt1"/>
                </a:solidFill>
                <a:latin typeface="Arial"/>
              </a:rPr>
              <a:t>Barcelona · Spain</a:t>
            </a:r>
            <a:endParaRPr lang="es-ES" sz="11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7" name="Rectángulo 20"/>
          <p:cNvSpPr/>
          <p:nvPr/>
        </p:nvSpPr>
        <p:spPr>
          <a:xfrm>
            <a:off x="700560" y="5906880"/>
            <a:ext cx="33357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s-ES" sz="2400" b="1" strike="noStrike" spc="-1">
                <a:solidFill>
                  <a:schemeClr val="lt1"/>
                </a:solidFill>
                <a:latin typeface="Arial"/>
              </a:rPr>
              <a:t>www.imb-cnm.csic.es</a:t>
            </a:r>
            <a:endParaRPr lang="es-ES" sz="24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8" name="Rectángulo 22"/>
          <p:cNvSpPr/>
          <p:nvPr/>
        </p:nvSpPr>
        <p:spPr>
          <a:xfrm>
            <a:off x="1439640" y="4993200"/>
            <a:ext cx="366120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s-ES" sz="1400" b="0" strike="noStrike" spc="-1">
                <a:solidFill>
                  <a:schemeClr val="lt1"/>
                </a:solidFill>
                <a:latin typeface="Arial"/>
              </a:rPr>
              <a:t>Síguenos en @imb_cnm</a:t>
            </a:r>
            <a:endParaRPr lang="es-ES" sz="1400" b="0" strike="noStrike" spc="-1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9" name="14 Imagen" descr="quadrats_logo_50transp.png"/>
          <p:cNvPicPr/>
          <p:nvPr/>
        </p:nvPicPr>
        <p:blipFill>
          <a:blip r:embed="rId2">
            <a:lum contrast="25000"/>
            <a:alphaModFix amt="70000"/>
          </a:blip>
          <a:srcRect r="28160" b="24260"/>
          <a:stretch/>
        </p:blipFill>
        <p:spPr>
          <a:xfrm>
            <a:off x="8688960" y="3250800"/>
            <a:ext cx="3500280" cy="368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" name="Imagen 11"/>
          <p:cNvPicPr/>
          <p:nvPr/>
        </p:nvPicPr>
        <p:blipFill>
          <a:blip r:embed="rId3"/>
          <a:stretch/>
        </p:blipFill>
        <p:spPr>
          <a:xfrm>
            <a:off x="879840" y="749160"/>
            <a:ext cx="2384640" cy="66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" name="Imagen 12"/>
          <p:cNvPicPr/>
          <p:nvPr/>
        </p:nvPicPr>
        <p:blipFill>
          <a:blip r:embed="rId4"/>
          <a:stretch/>
        </p:blipFill>
        <p:spPr>
          <a:xfrm>
            <a:off x="3503880" y="768240"/>
            <a:ext cx="2532240" cy="614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" name="Imagen 13"/>
          <p:cNvPicPr/>
          <p:nvPr/>
        </p:nvPicPr>
        <p:blipFill>
          <a:blip r:embed="rId5"/>
          <a:stretch/>
        </p:blipFill>
        <p:spPr>
          <a:xfrm>
            <a:off x="980640" y="4910760"/>
            <a:ext cx="456480" cy="370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Marcador de número de diapositiva 5">
            <a:extLst>
              <a:ext uri="{FF2B5EF4-FFF2-40B4-BE49-F238E27FC236}">
                <a16:creationId xmlns:a16="http://schemas.microsoft.com/office/drawing/2014/main" id="{2BF4194F-07A0-B02A-4F1D-947A43B9F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CCC23D-42A8-4630-91AA-E7B00F7B6A4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47462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697A1-9B3D-78D4-8458-AC865CD53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4C7B51-8C1D-8D44-F632-8838DFA95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6B69DF-1599-009B-DA2A-4C9807E29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40784E-5720-0183-29DA-212DA288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59DCCC-9A18-15D1-1E5F-698BA1F3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9A2DF-7A53-4689-9B8B-5233CB39167A}" type="slidenum">
              <a:rPr lang="en-GB" smtClean="0"/>
              <a:t>‹Nº›</a:t>
            </a:fld>
            <a:endParaRPr lang="en-GB" dirty="0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A55E8F0C-FE48-3FE0-0697-AF36838D99A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CCC23D-42A8-4630-91AA-E7B00F7B6A4D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69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985960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81338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200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23107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3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59166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402D8EE-6E9B-4E3C-895D-113B3456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8184CE-61A5-4489-98D7-229A88C3A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9A1371-0EE0-4E79-B9B5-B5EEE34547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C68FA2-B594-4310-8C42-A5A94D8779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7BA801-B585-4681-8734-7065A2349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9849A-0BE2-4E17-B738-FD9B0E78730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280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2" r:id="rId9"/>
    <p:sldLayoutId id="2147483743" r:id="rId10"/>
    <p:sldLayoutId id="2147483744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CCB21-4CB0-425C-AD52-FD22F8E964BF}" type="slidenum">
              <a:rPr lang="ca-ES" smtClean="0"/>
              <a:t>‹Nº›</a:t>
            </a:fld>
            <a:endParaRPr lang="ca-ES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88FE142E-2489-4EB3-A6EA-524837E4C7CB}"/>
              </a:ext>
            </a:extLst>
          </p:cNvPr>
          <p:cNvSpPr/>
          <p:nvPr/>
        </p:nvSpPr>
        <p:spPr>
          <a:xfrm>
            <a:off x="10754516" y="175586"/>
            <a:ext cx="256032" cy="26517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ca-ES" sz="160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437ADD7-99D7-4931-AAB0-249C99696BB8}"/>
              </a:ext>
            </a:extLst>
          </p:cNvPr>
          <p:cNvSpPr/>
          <p:nvPr/>
        </p:nvSpPr>
        <p:spPr>
          <a:xfrm>
            <a:off x="11052172" y="175586"/>
            <a:ext cx="256032" cy="2651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ca-ES" sz="160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4BEC9099-CD70-4C6E-9C10-AAAD6B1C3CA7}"/>
              </a:ext>
            </a:extLst>
          </p:cNvPr>
          <p:cNvSpPr/>
          <p:nvPr/>
        </p:nvSpPr>
        <p:spPr>
          <a:xfrm>
            <a:off x="11349828" y="175586"/>
            <a:ext cx="256032" cy="265176"/>
          </a:xfrm>
          <a:prstGeom prst="ellipse">
            <a:avLst/>
          </a:prstGeom>
          <a:solidFill>
            <a:srgbClr val="CC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ca-ES" sz="160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BFDB309-73DA-4253-A896-81702E53A860}"/>
              </a:ext>
            </a:extLst>
          </p:cNvPr>
          <p:cNvSpPr/>
          <p:nvPr/>
        </p:nvSpPr>
        <p:spPr>
          <a:xfrm>
            <a:off x="11647484" y="175586"/>
            <a:ext cx="256032" cy="2651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ca-ES" sz="160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A938FE8-E344-4663-B0BF-C1E1DCA3F028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470019" y="308174"/>
            <a:ext cx="10284497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0005134F-34F0-4936-BD79-249A911C3AE8}"/>
              </a:ext>
            </a:extLst>
          </p:cNvPr>
          <p:cNvSpPr/>
          <p:nvPr/>
        </p:nvSpPr>
        <p:spPr>
          <a:xfrm>
            <a:off x="10754516" y="175586"/>
            <a:ext cx="256032" cy="26517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ca-ES" sz="160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D5F68A4-8683-4901-A985-67719DF4D3BF}"/>
              </a:ext>
            </a:extLst>
          </p:cNvPr>
          <p:cNvSpPr/>
          <p:nvPr/>
        </p:nvSpPr>
        <p:spPr>
          <a:xfrm>
            <a:off x="11052172" y="175586"/>
            <a:ext cx="256032" cy="2651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ca-ES" sz="160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79B3AE4-570C-465A-BE37-E6C5FCD4CA5F}"/>
              </a:ext>
            </a:extLst>
          </p:cNvPr>
          <p:cNvSpPr/>
          <p:nvPr/>
        </p:nvSpPr>
        <p:spPr>
          <a:xfrm>
            <a:off x="11349828" y="175586"/>
            <a:ext cx="256032" cy="265176"/>
          </a:xfrm>
          <a:prstGeom prst="ellipse">
            <a:avLst/>
          </a:prstGeom>
          <a:solidFill>
            <a:srgbClr val="CC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ca-ES" sz="160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7553F176-854F-4010-9A8C-935CE115CE8C}"/>
              </a:ext>
            </a:extLst>
          </p:cNvPr>
          <p:cNvSpPr/>
          <p:nvPr/>
        </p:nvSpPr>
        <p:spPr>
          <a:xfrm>
            <a:off x="11647484" y="175586"/>
            <a:ext cx="256032" cy="2651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ca-ES" sz="1600"/>
          </a:p>
        </p:txBody>
      </p:sp>
    </p:spTree>
    <p:extLst>
      <p:ext uri="{BB962C8B-B14F-4D97-AF65-F5344CB8AC3E}">
        <p14:creationId xmlns:p14="http://schemas.microsoft.com/office/powerpoint/2010/main" val="885693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687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75B8EF87-7644-91AE-0CA1-CC5F602B0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88" y="2013807"/>
            <a:ext cx="4836538" cy="1325880"/>
          </a:xfrm>
        </p:spPr>
        <p:txBody>
          <a:bodyPr anchor="ctr">
            <a:no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ca-ES" sz="2800" b="1" i="0" u="none" strike="noStrike" noProof="0" dirty="0">
                <a:solidFill>
                  <a:schemeClr val="lt1"/>
                </a:solidFill>
                <a:effectLst/>
              </a:rPr>
              <a:t>Estudi del comportament termo-reversible d’un hidrogel basat en gelatina mitjançant simulacions moleculars</a:t>
            </a:r>
            <a:br>
              <a:rPr lang="ca-ES" sz="2800" b="1" noProof="0" dirty="0">
                <a:solidFill>
                  <a:schemeClr val="lt1"/>
                </a:solidFill>
                <a:effectLst/>
              </a:rPr>
            </a:br>
            <a:br>
              <a:rPr lang="ca-ES" sz="2800" b="1" noProof="0" dirty="0">
                <a:solidFill>
                  <a:schemeClr val="lt1"/>
                </a:solidFill>
              </a:rPr>
            </a:br>
            <a:endParaRPr lang="ca-ES" sz="2800" b="1" noProof="0" dirty="0">
              <a:solidFill>
                <a:schemeClr val="lt1"/>
              </a:solidFill>
            </a:endParaRPr>
          </a:p>
        </p:txBody>
      </p:sp>
      <p:sp>
        <p:nvSpPr>
          <p:cNvPr id="8" name="Slide Number Placeholder 1" hidden="1">
            <a:extLst>
              <a:ext uri="{FF2B5EF4-FFF2-40B4-BE49-F238E27FC236}">
                <a16:creationId xmlns:a16="http://schemas.microsoft.com/office/drawing/2014/main" id="{23C878C6-8998-4919-710C-B727A58FBA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770CCB21-4CB0-425C-AD52-FD22F8E964BF}" type="slidenum">
              <a:rPr lang="ca-ES" noProof="0" smtClean="0"/>
              <a:pPr>
                <a:spcAft>
                  <a:spcPts val="600"/>
                </a:spcAft>
              </a:pPr>
              <a:t>1</a:t>
            </a:fld>
            <a:endParaRPr lang="ca-ES" noProof="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1906FEB-AE86-6CC5-CA42-7DF57726D91C}"/>
              </a:ext>
            </a:extLst>
          </p:cNvPr>
          <p:cNvSpPr txBox="1"/>
          <p:nvPr/>
        </p:nvSpPr>
        <p:spPr>
          <a:xfrm>
            <a:off x="756188" y="3795699"/>
            <a:ext cx="10515600" cy="2226210"/>
          </a:xfrm>
          <a:prstGeom prst="rect">
            <a:avLst/>
          </a:prstGeom>
          <a:noFill/>
          <a:ln w="0">
            <a:noFill/>
          </a:ln>
        </p:spPr>
        <p:txBody>
          <a:bodyPr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ca-ES" sz="1800" b="1" i="0" u="none" strike="noStrike" cap="none" noProof="0" dirty="0">
                <a:solidFill>
                  <a:schemeClr val="lt1"/>
                </a:solidFill>
                <a:latin typeface="+mj-lt"/>
              </a:rPr>
              <a:t>Joan Ramon Giménez Caparrós</a:t>
            </a:r>
          </a:p>
          <a:p>
            <a:pPr>
              <a:spcAft>
                <a:spcPts val="600"/>
              </a:spcAft>
            </a:pPr>
            <a:r>
              <a:rPr lang="ca-ES" sz="1800" b="1" i="0" u="none" strike="noStrike" cap="none" noProof="0" dirty="0">
                <a:solidFill>
                  <a:schemeClr val="lt1"/>
                </a:solidFill>
                <a:latin typeface="+mj-lt"/>
              </a:rPr>
              <a:t>Grau en Nanociència i Nanotecnologia </a:t>
            </a:r>
          </a:p>
          <a:p>
            <a:pPr>
              <a:spcAft>
                <a:spcPts val="600"/>
              </a:spcAft>
            </a:pPr>
            <a:r>
              <a:rPr lang="ca-ES" sz="1800" b="1" i="0" u="none" strike="noStrike" cap="none" noProof="0" dirty="0">
                <a:solidFill>
                  <a:schemeClr val="lt1"/>
                </a:solidFill>
                <a:latin typeface="+mj-lt"/>
              </a:rPr>
              <a:t>Simulació de Sistemes Nanomètrics</a:t>
            </a:r>
          </a:p>
          <a:p>
            <a:pPr>
              <a:spcAft>
                <a:spcPts val="600"/>
              </a:spcAft>
            </a:pPr>
            <a:r>
              <a:rPr lang="ca-ES" sz="1800" b="1" i="0" u="none" strike="noStrike" cap="none" noProof="0" dirty="0">
                <a:solidFill>
                  <a:schemeClr val="lt1"/>
                </a:solidFill>
                <a:latin typeface="+mj-lt"/>
              </a:rPr>
              <a:t>Juliol 2025</a:t>
            </a:r>
          </a:p>
        </p:txBody>
      </p:sp>
    </p:spTree>
    <p:extLst>
      <p:ext uri="{BB962C8B-B14F-4D97-AF65-F5344CB8AC3E}">
        <p14:creationId xmlns:p14="http://schemas.microsoft.com/office/powerpoint/2010/main" val="1831245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5E4FE-F208-0F1E-5CA3-55DE8B135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483FEBFD-7ED7-72AD-FE2C-39498C266BAE}"/>
              </a:ext>
            </a:extLst>
          </p:cNvPr>
          <p:cNvGrpSpPr/>
          <p:nvPr/>
        </p:nvGrpSpPr>
        <p:grpSpPr>
          <a:xfrm>
            <a:off x="2106591" y="744147"/>
            <a:ext cx="8727311" cy="5904579"/>
            <a:chOff x="2106591" y="744147"/>
            <a:chExt cx="8727311" cy="5904579"/>
          </a:xfrm>
        </p:grpSpPr>
        <p:pic>
          <p:nvPicPr>
            <p:cNvPr id="2" name="Imagen 1" descr="Gráfico&#10;&#10;El contenido generado por IA puede ser incorrecto.">
              <a:extLst>
                <a:ext uri="{FF2B5EF4-FFF2-40B4-BE49-F238E27FC236}">
                  <a16:creationId xmlns:a16="http://schemas.microsoft.com/office/drawing/2014/main" id="{685659D7-8842-2738-A665-7411DB9BB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"/>
            <a:stretch/>
          </p:blipFill>
          <p:spPr>
            <a:xfrm>
              <a:off x="2106591" y="744147"/>
              <a:ext cx="8727311" cy="5904579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5FB26F4-8AEE-13F9-AE5C-02B2CA36E265}"/>
                </a:ext>
              </a:extLst>
            </p:cNvPr>
            <p:cNvSpPr/>
            <p:nvPr/>
          </p:nvSpPr>
          <p:spPr>
            <a:xfrm>
              <a:off x="5665774" y="3056371"/>
              <a:ext cx="1800398" cy="745257"/>
            </a:xfrm>
            <a:prstGeom prst="rect">
              <a:avLst/>
            </a:prstGeom>
            <a:noFill/>
            <a:ln>
              <a:solidFill>
                <a:srgbClr val="40B5B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sz="2000" b="1" noProof="0" dirty="0">
                  <a:solidFill>
                    <a:schemeClr val="tx1"/>
                  </a:solidFill>
                </a:rPr>
                <a:t>300K</a:t>
              </a: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4BFE048A-118D-BB17-92C9-2745B5E891BF}"/>
              </a:ext>
            </a:extLst>
          </p:cNvPr>
          <p:cNvSpPr/>
          <p:nvPr/>
        </p:nvSpPr>
        <p:spPr>
          <a:xfrm>
            <a:off x="109833" y="59468"/>
            <a:ext cx="34956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sz="2000" b="1" kern="0" noProof="0" dirty="0">
                <a:solidFill>
                  <a:schemeClr val="bg1"/>
                </a:solidFill>
                <a:sym typeface="Wingdings" panose="05000000000000000000" pitchFamily="2" charset="2"/>
              </a:rPr>
              <a:t>Simulació d’Equilibri</a:t>
            </a:r>
            <a:endParaRPr kumimoji="0" lang="ca-E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73840DC-510E-23C3-FD59-B5DC05CE4F1E}"/>
              </a:ext>
            </a:extLst>
          </p:cNvPr>
          <p:cNvSpPr txBox="1"/>
          <p:nvPr/>
        </p:nvSpPr>
        <p:spPr>
          <a:xfrm>
            <a:off x="338880" y="1193825"/>
            <a:ext cx="271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b="1" noProof="0" dirty="0">
                <a:solidFill>
                  <a:schemeClr val="tx1"/>
                </a:solidFill>
                <a:latin typeface="+mj-lt"/>
              </a:rPr>
              <a:t>ENERGIA CINÈTICA</a:t>
            </a:r>
            <a:endParaRPr lang="ca-ES" sz="2400" b="1" noProof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C445083-5815-EB8E-42DC-D82EE80D88FD}"/>
              </a:ext>
            </a:extLst>
          </p:cNvPr>
          <p:cNvSpPr txBox="1"/>
          <p:nvPr/>
        </p:nvSpPr>
        <p:spPr>
          <a:xfrm>
            <a:off x="1174506" y="2357608"/>
            <a:ext cx="105914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b="1" noProof="0" dirty="0">
                <a:solidFill>
                  <a:schemeClr val="tx2"/>
                </a:solidFill>
                <a:latin typeface="+mj-lt"/>
              </a:rPr>
              <a:t>200K </a:t>
            </a:r>
            <a:r>
              <a:rPr lang="ca-ES" sz="2400" b="1" noProof="0" dirty="0">
                <a:solidFill>
                  <a:schemeClr val="tx2"/>
                </a:solidFill>
                <a:latin typeface="+mj-lt"/>
                <a:sym typeface="Wingdings" panose="05000000000000000000" pitchFamily="2" charset="2"/>
              </a:rPr>
              <a:t> 550 kcal/mol </a:t>
            </a:r>
            <a:endParaRPr lang="ca-ES" sz="2400" b="1" noProof="0" dirty="0">
              <a:solidFill>
                <a:schemeClr val="tx2"/>
              </a:solidFill>
              <a:latin typeface="+mj-lt"/>
            </a:endParaRPr>
          </a:p>
          <a:p>
            <a:endParaRPr lang="ca-ES" sz="2400" b="1" noProof="0" dirty="0">
              <a:solidFill>
                <a:schemeClr val="tx2"/>
              </a:solidFill>
              <a:latin typeface="+mj-lt"/>
            </a:endParaRPr>
          </a:p>
          <a:p>
            <a:r>
              <a:rPr lang="ca-ES" sz="2400" b="1" noProof="0" dirty="0">
                <a:solidFill>
                  <a:schemeClr val="tx2"/>
                </a:solidFill>
                <a:latin typeface="+mj-lt"/>
              </a:rPr>
              <a:t>265K </a:t>
            </a:r>
            <a:r>
              <a:rPr lang="ca-ES" sz="2400" b="1" noProof="0" dirty="0">
                <a:solidFill>
                  <a:schemeClr val="tx2"/>
                </a:solidFill>
                <a:latin typeface="+mj-lt"/>
                <a:sym typeface="Wingdings" panose="05000000000000000000" pitchFamily="2" charset="2"/>
              </a:rPr>
              <a:t> 750 kcal/mol </a:t>
            </a:r>
            <a:endParaRPr lang="ca-ES" sz="2400" b="1" noProof="0" dirty="0">
              <a:solidFill>
                <a:schemeClr val="tx2"/>
              </a:solidFill>
              <a:latin typeface="+mj-lt"/>
            </a:endParaRPr>
          </a:p>
          <a:p>
            <a:endParaRPr lang="ca-ES" sz="2400" b="1" noProof="0" dirty="0">
              <a:solidFill>
                <a:schemeClr val="tx2"/>
              </a:solidFill>
              <a:latin typeface="+mj-lt"/>
            </a:endParaRPr>
          </a:p>
          <a:p>
            <a:r>
              <a:rPr lang="ca-ES" sz="2400" b="1" noProof="0" dirty="0">
                <a:solidFill>
                  <a:schemeClr val="tx2"/>
                </a:solidFill>
                <a:latin typeface="+mj-lt"/>
              </a:rPr>
              <a:t>300K </a:t>
            </a:r>
            <a:r>
              <a:rPr lang="ca-ES" sz="2400" b="1" noProof="0" dirty="0">
                <a:solidFill>
                  <a:schemeClr val="tx2"/>
                </a:solidFill>
                <a:latin typeface="+mj-lt"/>
                <a:sym typeface="Wingdings" panose="05000000000000000000" pitchFamily="2" charset="2"/>
              </a:rPr>
              <a:t> 850 kcal/mol </a:t>
            </a:r>
            <a:endParaRPr lang="ca-ES" sz="2400" b="1" noProof="0" dirty="0">
              <a:solidFill>
                <a:schemeClr val="tx2"/>
              </a:solidFill>
              <a:latin typeface="+mj-lt"/>
            </a:endParaRPr>
          </a:p>
          <a:p>
            <a:endParaRPr lang="ca-ES" sz="2400" b="1" noProof="0" dirty="0">
              <a:solidFill>
                <a:schemeClr val="tx2"/>
              </a:solidFill>
              <a:latin typeface="+mj-lt"/>
            </a:endParaRPr>
          </a:p>
          <a:p>
            <a:r>
              <a:rPr lang="ca-ES" sz="2400" b="1" noProof="0" dirty="0">
                <a:solidFill>
                  <a:schemeClr val="tx2"/>
                </a:solidFill>
                <a:latin typeface="+mj-lt"/>
              </a:rPr>
              <a:t>350K </a:t>
            </a:r>
            <a:r>
              <a:rPr lang="ca-ES" sz="2400" b="1" noProof="0" dirty="0">
                <a:solidFill>
                  <a:schemeClr val="tx2"/>
                </a:solidFill>
                <a:latin typeface="+mj-lt"/>
                <a:sym typeface="Wingdings" panose="05000000000000000000" pitchFamily="2" charset="2"/>
              </a:rPr>
              <a:t> 1000 kcal/mol </a:t>
            </a:r>
            <a:endParaRPr lang="ca-ES" sz="2400" b="1" noProof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4E65633E-7136-2EBD-49CF-FC3AFE8C5DC8}"/>
              </a:ext>
            </a:extLst>
          </p:cNvPr>
          <p:cNvSpPr/>
          <p:nvPr/>
        </p:nvSpPr>
        <p:spPr>
          <a:xfrm>
            <a:off x="4434678" y="2393983"/>
            <a:ext cx="231494" cy="2677656"/>
          </a:xfrm>
          <a:prstGeom prst="downArrow">
            <a:avLst/>
          </a:prstGeom>
          <a:gradFill flip="none" rotWithShape="1">
            <a:gsLst>
              <a:gs pos="25000">
                <a:schemeClr val="tx2">
                  <a:lumMod val="60000"/>
                  <a:lumOff val="40000"/>
                </a:schemeClr>
              </a:gs>
              <a:gs pos="73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noProof="0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C8F4623-BD3A-CB96-8825-CDBB937AE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CCC23D-42A8-4630-91AA-E7B00F7B6A4D}" type="slidenum">
              <a:rPr lang="en-GB" smtClean="0"/>
              <a:t>10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B13A9C48-86B8-6949-0DFE-23E5C1A20E71}"/>
                  </a:ext>
                </a:extLst>
              </p:cNvPr>
              <p:cNvSpPr txBox="1"/>
              <p:nvPr/>
            </p:nvSpPr>
            <p:spPr>
              <a:xfrm>
                <a:off x="6470245" y="2787937"/>
                <a:ext cx="5173887" cy="1522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ca-ES" sz="2400" b="1" noProof="0" dirty="0">
                    <a:solidFill>
                      <a:schemeClr val="tx2"/>
                    </a:solidFill>
                    <a:latin typeface="+mj-lt"/>
                  </a:rPr>
                  <a:t>Teorema d’equipartició de l’energia</a:t>
                </a:r>
              </a:p>
              <a:p>
                <a:endParaRPr lang="ca-ES" sz="2400" b="1" noProof="0" dirty="0">
                  <a:solidFill>
                    <a:schemeClr val="tx2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1" i="1" noProof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 noProof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s-ES" sz="2400" b="1" i="1" noProof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𝒌𝒊𝒏</m:t>
                          </m:r>
                        </m:sub>
                      </m:sSub>
                      <m:r>
                        <a:rPr lang="es-ES" sz="2400" b="1" i="1" noProof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1" i="1" noProof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1" i="1" noProof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s-ES" sz="2400" b="1" i="1" noProof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s-ES" sz="2400" b="1" i="1" noProof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s-ES" sz="2400" b="1" i="1" noProof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s-ES" sz="2400" b="1" i="1" noProof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sz="2400" b="1" i="1" noProof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 noProof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s-ES" sz="2400" b="1" i="1" noProof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s-ES" sz="2400" b="1" i="1" noProof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s-ES" sz="2400" b="1" i="1" noProof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ca-ES" sz="2400" b="1" noProof="0" dirty="0">
                  <a:solidFill>
                    <a:schemeClr val="tx2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B13A9C48-86B8-6949-0DFE-23E5C1A20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245" y="2787937"/>
                <a:ext cx="5173887" cy="1522468"/>
              </a:xfrm>
              <a:prstGeom prst="rect">
                <a:avLst/>
              </a:prstGeom>
              <a:blipFill>
                <a:blip r:embed="rId3"/>
                <a:stretch>
                  <a:fillRect l="-1767" t="-3200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83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26C2F-9112-8498-3D97-D68AC8D8D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8ECD75B1-6C71-1AFD-F6C9-8000B5B35868}"/>
              </a:ext>
            </a:extLst>
          </p:cNvPr>
          <p:cNvGrpSpPr/>
          <p:nvPr/>
        </p:nvGrpSpPr>
        <p:grpSpPr>
          <a:xfrm>
            <a:off x="5899231" y="995423"/>
            <a:ext cx="4937692" cy="5862578"/>
            <a:chOff x="5899230" y="1121155"/>
            <a:chExt cx="5450003" cy="5736845"/>
          </a:xfrm>
        </p:grpSpPr>
        <p:pic>
          <p:nvPicPr>
            <p:cNvPr id="10" name="Imagen 9" descr="Forma&#10;&#10;El contenido generado por IA puede ser incorrecto.">
              <a:extLst>
                <a:ext uri="{FF2B5EF4-FFF2-40B4-BE49-F238E27FC236}">
                  <a16:creationId xmlns:a16="http://schemas.microsoft.com/office/drawing/2014/main" id="{A767CEF5-71FD-C9D2-348F-A83BC6116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9230" y="1121155"/>
              <a:ext cx="5450003" cy="5736845"/>
            </a:xfrm>
            <a:prstGeom prst="rect">
              <a:avLst/>
            </a:prstGeom>
          </p:spPr>
        </p:pic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D87C0A9B-8FFC-A6F1-B880-DFDD98106580}"/>
                </a:ext>
              </a:extLst>
            </p:cNvPr>
            <p:cNvSpPr/>
            <p:nvPr/>
          </p:nvSpPr>
          <p:spPr>
            <a:xfrm>
              <a:off x="9824900" y="1559009"/>
              <a:ext cx="812800" cy="346194"/>
            </a:xfrm>
            <a:prstGeom prst="rect">
              <a:avLst/>
            </a:prstGeom>
            <a:noFill/>
            <a:ln>
              <a:solidFill>
                <a:srgbClr val="40B5B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sz="1600" noProof="0" dirty="0">
                  <a:solidFill>
                    <a:schemeClr val="tx1"/>
                  </a:solidFill>
                </a:rPr>
                <a:t>265K</a:t>
              </a: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787B2B98-6D15-C732-D427-5ED700727255}"/>
              </a:ext>
            </a:extLst>
          </p:cNvPr>
          <p:cNvSpPr/>
          <p:nvPr/>
        </p:nvSpPr>
        <p:spPr>
          <a:xfrm>
            <a:off x="109833" y="59468"/>
            <a:ext cx="34956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sz="2000" b="1" kern="0" noProof="0" dirty="0">
                <a:solidFill>
                  <a:schemeClr val="bg1"/>
                </a:solidFill>
                <a:sym typeface="Wingdings" panose="05000000000000000000" pitchFamily="2" charset="2"/>
              </a:rPr>
              <a:t>Simulació d’Equilibri</a:t>
            </a:r>
            <a:endParaRPr kumimoji="0" lang="ca-E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8FDA6FB-8D5E-55C9-8E24-05E54F4BFBDE}"/>
              </a:ext>
            </a:extLst>
          </p:cNvPr>
          <p:cNvSpPr txBox="1"/>
          <p:nvPr/>
        </p:nvSpPr>
        <p:spPr>
          <a:xfrm>
            <a:off x="331400" y="638241"/>
            <a:ext cx="305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b="1" noProof="0" dirty="0">
                <a:solidFill>
                  <a:schemeClr val="tx1"/>
                </a:solidFill>
                <a:latin typeface="+mj-lt"/>
              </a:rPr>
              <a:t>VISUALITZACIÓ VMD</a:t>
            </a:r>
            <a:endParaRPr lang="ca-ES" sz="2400" b="1" noProof="0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7B2B8F51-3292-5497-748E-02D88AEC3370}"/>
              </a:ext>
            </a:extLst>
          </p:cNvPr>
          <p:cNvGrpSpPr/>
          <p:nvPr/>
        </p:nvGrpSpPr>
        <p:grpSpPr>
          <a:xfrm>
            <a:off x="467480" y="1278569"/>
            <a:ext cx="5157816" cy="5736845"/>
            <a:chOff x="467480" y="1278569"/>
            <a:chExt cx="5157816" cy="5736845"/>
          </a:xfrm>
        </p:grpSpPr>
        <p:pic>
          <p:nvPicPr>
            <p:cNvPr id="3" name="Imagen 2" descr="Imagen que contiene Forma&#10;&#10;El contenido generado por IA puede ser incorrecto.">
              <a:extLst>
                <a:ext uri="{FF2B5EF4-FFF2-40B4-BE49-F238E27FC236}">
                  <a16:creationId xmlns:a16="http://schemas.microsoft.com/office/drawing/2014/main" id="{4F572CA8-D42F-C7FD-C9DA-C2F414560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480" y="1278569"/>
              <a:ext cx="5157816" cy="5736845"/>
            </a:xfrm>
            <a:prstGeom prst="rect">
              <a:avLst/>
            </a:prstGeom>
          </p:spPr>
        </p:pic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69452DE6-D2A1-3A92-5625-8C988D3DC9A3}"/>
                </a:ext>
              </a:extLst>
            </p:cNvPr>
            <p:cNvSpPr/>
            <p:nvPr/>
          </p:nvSpPr>
          <p:spPr>
            <a:xfrm>
              <a:off x="4013208" y="1559009"/>
              <a:ext cx="812800" cy="346194"/>
            </a:xfrm>
            <a:prstGeom prst="rect">
              <a:avLst/>
            </a:prstGeom>
            <a:noFill/>
            <a:ln>
              <a:solidFill>
                <a:srgbClr val="40B5B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sz="1600" noProof="0" dirty="0">
                  <a:solidFill>
                    <a:schemeClr val="tx1"/>
                  </a:solidFill>
                </a:rPr>
                <a:t>200K</a:t>
              </a: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F8A1AC1-6325-6872-5EE7-51571C76119C}"/>
              </a:ext>
            </a:extLst>
          </p:cNvPr>
          <p:cNvGrpSpPr/>
          <p:nvPr/>
        </p:nvGrpSpPr>
        <p:grpSpPr>
          <a:xfrm>
            <a:off x="467481" y="1520701"/>
            <a:ext cx="5157816" cy="5337299"/>
            <a:chOff x="6340662" y="960124"/>
            <a:chExt cx="4771577" cy="4937751"/>
          </a:xfrm>
        </p:grpSpPr>
        <p:pic>
          <p:nvPicPr>
            <p:cNvPr id="13" name="Imagen 12" descr="Imagen que contiene Forma&#10;&#10;El contenido generado por IA puede ser incorrecto.">
              <a:extLst>
                <a:ext uri="{FF2B5EF4-FFF2-40B4-BE49-F238E27FC236}">
                  <a16:creationId xmlns:a16="http://schemas.microsoft.com/office/drawing/2014/main" id="{82A4EACF-44CC-3E41-BA65-7B1F8216E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0662" y="960124"/>
              <a:ext cx="4771577" cy="4937751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8B072A92-04AE-7068-7C53-7A43775310A6}"/>
                </a:ext>
              </a:extLst>
            </p:cNvPr>
            <p:cNvSpPr/>
            <p:nvPr/>
          </p:nvSpPr>
          <p:spPr>
            <a:xfrm>
              <a:off x="9436567" y="980275"/>
              <a:ext cx="812800" cy="346194"/>
            </a:xfrm>
            <a:prstGeom prst="rect">
              <a:avLst/>
            </a:prstGeom>
            <a:noFill/>
            <a:ln>
              <a:solidFill>
                <a:srgbClr val="40B5B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sz="1600" noProof="0" dirty="0">
                  <a:solidFill>
                    <a:schemeClr val="tx1"/>
                  </a:solidFill>
                </a:rPr>
                <a:t>300K</a:t>
              </a: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385C12A1-141A-B971-B60A-82599F19000E}"/>
              </a:ext>
            </a:extLst>
          </p:cNvPr>
          <p:cNvGrpSpPr/>
          <p:nvPr/>
        </p:nvGrpSpPr>
        <p:grpSpPr>
          <a:xfrm>
            <a:off x="4692580" y="995423"/>
            <a:ext cx="6280220" cy="7627716"/>
            <a:chOff x="10352482" y="980275"/>
            <a:chExt cx="3148781" cy="4659114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E1CF2D4D-43B3-273B-6B82-ABBA27266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1" t="11563" r="24905" b="7242"/>
            <a:stretch/>
          </p:blipFill>
          <p:spPr>
            <a:xfrm>
              <a:off x="10352482" y="1209629"/>
              <a:ext cx="3148781" cy="4429760"/>
            </a:xfrm>
            <a:prstGeom prst="rect">
              <a:avLst/>
            </a:prstGeom>
          </p:spPr>
        </p:pic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434B41D2-BB7A-8D8C-BA21-DED71AB62D53}"/>
                </a:ext>
              </a:extLst>
            </p:cNvPr>
            <p:cNvSpPr/>
            <p:nvPr/>
          </p:nvSpPr>
          <p:spPr>
            <a:xfrm>
              <a:off x="12372671" y="980275"/>
              <a:ext cx="812800" cy="346194"/>
            </a:xfrm>
            <a:prstGeom prst="rect">
              <a:avLst/>
            </a:prstGeom>
            <a:noFill/>
            <a:ln>
              <a:solidFill>
                <a:srgbClr val="40B5B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sz="1600" noProof="0" dirty="0">
                  <a:solidFill>
                    <a:schemeClr val="tx1"/>
                  </a:solidFill>
                </a:rPr>
                <a:t>350K</a:t>
              </a:r>
            </a:p>
          </p:txBody>
        </p:sp>
      </p:grpSp>
      <p:sp>
        <p:nvSpPr>
          <p:cNvPr id="21" name="Marcador de número de diapositiva 20">
            <a:extLst>
              <a:ext uri="{FF2B5EF4-FFF2-40B4-BE49-F238E27FC236}">
                <a16:creationId xmlns:a16="http://schemas.microsoft.com/office/drawing/2014/main" id="{274219B7-440E-567D-A1D6-FF6083324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CCC23D-42A8-4630-91AA-E7B00F7B6A4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34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6EABFC19-F22B-0991-CC92-07BAD906100E}"/>
              </a:ext>
            </a:extLst>
          </p:cNvPr>
          <p:cNvGrpSpPr/>
          <p:nvPr/>
        </p:nvGrpSpPr>
        <p:grpSpPr>
          <a:xfrm>
            <a:off x="2511508" y="823554"/>
            <a:ext cx="2550146" cy="820800"/>
            <a:chOff x="3619" y="106139"/>
            <a:chExt cx="2550146" cy="820800"/>
          </a:xfrm>
        </p:grpSpPr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70F2B705-6116-3315-B8A9-53C40B0A5B9C}"/>
                </a:ext>
              </a:extLst>
            </p:cNvPr>
            <p:cNvSpPr/>
            <p:nvPr/>
          </p:nvSpPr>
          <p:spPr>
            <a:xfrm>
              <a:off x="3619" y="106139"/>
              <a:ext cx="2550146" cy="8208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ca-ES" noProof="0" dirty="0"/>
            </a:p>
          </p:txBody>
        </p:sp>
        <p:sp>
          <p:nvSpPr>
            <p:cNvPr id="17" name="Rectángulo: esquinas redondeadas 4">
              <a:extLst>
                <a:ext uri="{FF2B5EF4-FFF2-40B4-BE49-F238E27FC236}">
                  <a16:creationId xmlns:a16="http://schemas.microsoft.com/office/drawing/2014/main" id="{C03A9E09-74DB-8F41-76B1-BCED6E03C07C}"/>
                </a:ext>
              </a:extLst>
            </p:cNvPr>
            <p:cNvSpPr txBox="1"/>
            <p:nvPr/>
          </p:nvSpPr>
          <p:spPr>
            <a:xfrm>
              <a:off x="3619" y="106139"/>
              <a:ext cx="2550146" cy="5472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128016" rIns="128016" bIns="68580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ca-ES" sz="1800" b="1" kern="1200" noProof="0" dirty="0"/>
                <a:t>CONLCLUSIONS</a:t>
              </a: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858AB9C9-548F-C4D7-2B53-8FE9F218BAC7}"/>
              </a:ext>
            </a:extLst>
          </p:cNvPr>
          <p:cNvGrpSpPr/>
          <p:nvPr/>
        </p:nvGrpSpPr>
        <p:grpSpPr>
          <a:xfrm>
            <a:off x="3033827" y="1370754"/>
            <a:ext cx="2550146" cy="4663691"/>
            <a:chOff x="525938" y="653339"/>
            <a:chExt cx="2550146" cy="4663691"/>
          </a:xfrm>
        </p:grpSpPr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5ED719F6-AFF8-51F1-3B72-8D3472052166}"/>
                </a:ext>
              </a:extLst>
            </p:cNvPr>
            <p:cNvSpPr/>
            <p:nvPr/>
          </p:nvSpPr>
          <p:spPr>
            <a:xfrm>
              <a:off x="525938" y="653339"/>
              <a:ext cx="2550146" cy="466369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ca-ES" noProof="0" dirty="0"/>
            </a:p>
          </p:txBody>
        </p:sp>
        <p:sp>
          <p:nvSpPr>
            <p:cNvPr id="15" name="Rectángulo: esquinas redondeadas 6">
              <a:extLst>
                <a:ext uri="{FF2B5EF4-FFF2-40B4-BE49-F238E27FC236}">
                  <a16:creationId xmlns:a16="http://schemas.microsoft.com/office/drawing/2014/main" id="{846F3AE1-0D5B-164B-5A5B-F9298723471B}"/>
                </a:ext>
              </a:extLst>
            </p:cNvPr>
            <p:cNvSpPr txBox="1"/>
            <p:nvPr/>
          </p:nvSpPr>
          <p:spPr>
            <a:xfrm>
              <a:off x="600629" y="728030"/>
              <a:ext cx="2400764" cy="4514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ca-ES" sz="1800" kern="1200" noProof="0" dirty="0">
                  <a:solidFill>
                    <a:schemeClr val="tx1"/>
                  </a:solidFill>
                </a:rPr>
                <a:t>S’ha pogut </a:t>
              </a:r>
              <a:r>
                <a:rPr lang="ca-ES" sz="1800" kern="1200" noProof="0" dirty="0">
                  <a:solidFill>
                    <a:schemeClr val="accent1"/>
                  </a:solidFill>
                </a:rPr>
                <a:t>simular </a:t>
              </a:r>
              <a:r>
                <a:rPr lang="ca-ES" sz="1800" kern="1200" noProof="0" dirty="0">
                  <a:solidFill>
                    <a:schemeClr val="tx1"/>
                  </a:solidFill>
                </a:rPr>
                <a:t>un</a:t>
              </a:r>
              <a:r>
                <a:rPr lang="ca-ES" sz="1800" kern="1200" noProof="0" dirty="0">
                  <a:solidFill>
                    <a:schemeClr val="accent1"/>
                  </a:solidFill>
                </a:rPr>
                <a:t> sistema </a:t>
              </a:r>
              <a:r>
                <a:rPr lang="ca-ES" sz="1800" kern="1200" noProof="0" dirty="0">
                  <a:solidFill>
                    <a:schemeClr val="tx1"/>
                  </a:solidFill>
                </a:rPr>
                <a:t>de</a:t>
              </a:r>
              <a:r>
                <a:rPr lang="ca-ES" sz="1800" kern="1200" noProof="0" dirty="0">
                  <a:solidFill>
                    <a:schemeClr val="accent1"/>
                  </a:solidFill>
                </a:rPr>
                <a:t> </a:t>
              </a:r>
              <a:r>
                <a:rPr lang="ca-ES" sz="1800" kern="1200" noProof="0" dirty="0">
                  <a:solidFill>
                    <a:schemeClr val="tx1"/>
                  </a:solidFill>
                </a:rPr>
                <a:t>cadenes de gelatina mitjançant </a:t>
              </a:r>
              <a:r>
                <a:rPr lang="ca-ES" sz="1800" kern="1200" noProof="0" dirty="0" err="1">
                  <a:solidFill>
                    <a:schemeClr val="accent1"/>
                  </a:solidFill>
                </a:rPr>
                <a:t>MDAnalysis</a:t>
              </a:r>
              <a:endParaRPr lang="ca-ES" sz="1800" kern="1200" noProof="0" dirty="0">
                <a:solidFill>
                  <a:schemeClr val="accent1"/>
                </a:solidFill>
              </a:endParaRPr>
            </a:p>
            <a:p>
              <a:pPr lvl="1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</a:pPr>
              <a:endParaRPr lang="ca-ES" sz="1800" kern="1200" noProof="0" dirty="0"/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ca-ES" sz="1800" kern="1200" noProof="0" dirty="0">
                  <a:solidFill>
                    <a:schemeClr val="tx1"/>
                  </a:solidFill>
                </a:rPr>
                <a:t>S’ha observat la </a:t>
              </a:r>
              <a:r>
                <a:rPr lang="ca-ES" sz="1800" kern="1200" noProof="0" dirty="0">
                  <a:solidFill>
                    <a:schemeClr val="accent1"/>
                  </a:solidFill>
                </a:rPr>
                <a:t>capacitat termo-reversible </a:t>
              </a:r>
              <a:r>
                <a:rPr lang="ca-ES" sz="1800" kern="1200" noProof="0" dirty="0">
                  <a:solidFill>
                    <a:schemeClr val="tx1"/>
                  </a:solidFill>
                </a:rPr>
                <a:t>del sistema</a:t>
              </a: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848A4C08-1D5F-2E10-9721-87545D9902B6}"/>
              </a:ext>
            </a:extLst>
          </p:cNvPr>
          <p:cNvGrpSpPr/>
          <p:nvPr/>
        </p:nvGrpSpPr>
        <p:grpSpPr>
          <a:xfrm>
            <a:off x="6608027" y="823554"/>
            <a:ext cx="2550146" cy="820800"/>
            <a:chOff x="4100138" y="106139"/>
            <a:chExt cx="2550146" cy="820800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9ECA52E6-B17C-7E45-B8F1-12E5629034F0}"/>
                </a:ext>
              </a:extLst>
            </p:cNvPr>
            <p:cNvSpPr/>
            <p:nvPr/>
          </p:nvSpPr>
          <p:spPr>
            <a:xfrm>
              <a:off x="4100138" y="106139"/>
              <a:ext cx="2550146" cy="8208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ca-ES" noProof="0" dirty="0"/>
            </a:p>
          </p:txBody>
        </p:sp>
        <p:sp>
          <p:nvSpPr>
            <p:cNvPr id="13" name="Rectángulo: esquinas redondeadas 8">
              <a:extLst>
                <a:ext uri="{FF2B5EF4-FFF2-40B4-BE49-F238E27FC236}">
                  <a16:creationId xmlns:a16="http://schemas.microsoft.com/office/drawing/2014/main" id="{E29D4F9B-7299-20F1-A00E-6AD892800798}"/>
                </a:ext>
              </a:extLst>
            </p:cNvPr>
            <p:cNvSpPr txBox="1"/>
            <p:nvPr/>
          </p:nvSpPr>
          <p:spPr>
            <a:xfrm>
              <a:off x="4100138" y="106139"/>
              <a:ext cx="2550146" cy="5472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135128" rIns="135128" bIns="723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ca-ES" sz="1900" b="1" kern="1200" dirty="0"/>
                <a:t>TREBALLS FUTURS</a:t>
              </a:r>
              <a:endParaRPr lang="ca-ES" sz="1900" b="1" kern="1200" noProof="0" dirty="0"/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CAC4C8D5-CC13-43AD-EF56-2A4DDC8AD05B}"/>
              </a:ext>
            </a:extLst>
          </p:cNvPr>
          <p:cNvGrpSpPr/>
          <p:nvPr/>
        </p:nvGrpSpPr>
        <p:grpSpPr>
          <a:xfrm>
            <a:off x="7130346" y="1370754"/>
            <a:ext cx="2550146" cy="4663691"/>
            <a:chOff x="4622457" y="653339"/>
            <a:chExt cx="2550146" cy="4663691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D74A00EC-4CAC-7DC7-9876-52C61C4AD4EC}"/>
                </a:ext>
              </a:extLst>
            </p:cNvPr>
            <p:cNvSpPr/>
            <p:nvPr/>
          </p:nvSpPr>
          <p:spPr>
            <a:xfrm>
              <a:off x="4622457" y="653339"/>
              <a:ext cx="2550146" cy="466369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ca-ES" noProof="0" dirty="0"/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4F0880BE-1635-4B7A-A95C-FC2EAA92D491}"/>
                </a:ext>
              </a:extLst>
            </p:cNvPr>
            <p:cNvSpPr txBox="1"/>
            <p:nvPr/>
          </p:nvSpPr>
          <p:spPr>
            <a:xfrm>
              <a:off x="4697148" y="728030"/>
              <a:ext cx="2400764" cy="4514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5128" tIns="135128" rIns="135128" bIns="135128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ca-ES" sz="1900" kern="1200" noProof="0" dirty="0">
                  <a:solidFill>
                    <a:schemeClr val="tx1"/>
                  </a:solidFill>
                </a:rPr>
                <a:t>Anàlisi</a:t>
              </a:r>
              <a:r>
                <a:rPr lang="ca-ES" sz="1900" kern="1200" noProof="0" dirty="0">
                  <a:solidFill>
                    <a:schemeClr val="accent1"/>
                  </a:solidFill>
                </a:rPr>
                <a:t> </a:t>
              </a:r>
              <a:r>
                <a:rPr lang="ca-ES" sz="1900" kern="1200" noProof="0" dirty="0" err="1">
                  <a:solidFill>
                    <a:schemeClr val="accent1"/>
                  </a:solidFill>
                </a:rPr>
                <a:t>NpT</a:t>
              </a:r>
              <a:endParaRPr lang="ca-ES" sz="1900" kern="1200" noProof="0" dirty="0"/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ca-ES" sz="1900" kern="1200" noProof="0" dirty="0"/>
                <a:t>Sistema amb </a:t>
              </a:r>
              <a:r>
                <a:rPr lang="ca-ES" sz="1900" kern="1200" noProof="0" dirty="0">
                  <a:solidFill>
                    <a:schemeClr val="accent1"/>
                  </a:solidFill>
                </a:rPr>
                <a:t>cadenes més llargues</a:t>
              </a: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ca-ES" sz="1900" kern="1200" noProof="0" dirty="0">
                  <a:solidFill>
                    <a:schemeClr val="tx1"/>
                  </a:solidFill>
                </a:rPr>
                <a:t>Addició de </a:t>
              </a:r>
              <a:r>
                <a:rPr lang="ca-ES" sz="1900" kern="1200" noProof="0" dirty="0">
                  <a:solidFill>
                    <a:schemeClr val="accent1"/>
                  </a:solidFill>
                </a:rPr>
                <a:t>ions</a:t>
              </a:r>
              <a:r>
                <a:rPr lang="ca-ES" sz="1900" kern="1200" noProof="0" dirty="0">
                  <a:solidFill>
                    <a:schemeClr val="tx1"/>
                  </a:solidFill>
                </a:rPr>
                <a:t> i </a:t>
              </a:r>
              <a:r>
                <a:rPr lang="ca-ES" sz="1900" kern="1200" noProof="0" dirty="0">
                  <a:solidFill>
                    <a:schemeClr val="accent1"/>
                  </a:solidFill>
                </a:rPr>
                <a:t>glicerol</a:t>
              </a:r>
              <a:r>
                <a:rPr lang="ca-ES" sz="1900" kern="1200" noProof="0" dirty="0">
                  <a:solidFill>
                    <a:schemeClr val="tx1"/>
                  </a:solidFill>
                </a:rPr>
                <a:t> al sistema</a:t>
              </a: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ca-ES" sz="1900" kern="1200" noProof="0" dirty="0">
                  <a:solidFill>
                    <a:schemeClr val="tx1"/>
                  </a:solidFill>
                </a:rPr>
                <a:t>Comparar amb </a:t>
              </a:r>
              <a:r>
                <a:rPr lang="ca-ES" sz="1900" kern="1200" dirty="0">
                  <a:solidFill>
                    <a:schemeClr val="tx1"/>
                  </a:solidFill>
                </a:rPr>
                <a:t>altres cadenes de gelatina</a:t>
              </a:r>
              <a:endParaRPr lang="ca-ES" sz="1900" kern="1200" noProof="0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4F9DA767-4F96-B3AA-335E-9FF630098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CCC23D-42A8-4630-91AA-E7B00F7B6A4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920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E41E3ED-9141-8D46-CE7B-0C5476187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ECCC23D-42A8-4630-91AA-E7B00F7B6A4D}" type="slidenum">
              <a:rPr lang="en-GB" smtClean="0"/>
              <a:pPr>
                <a:spcAft>
                  <a:spcPts val="600"/>
                </a:spcAft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07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ángulo 79">
            <a:extLst>
              <a:ext uri="{FF2B5EF4-FFF2-40B4-BE49-F238E27FC236}">
                <a16:creationId xmlns:a16="http://schemas.microsoft.com/office/drawing/2014/main" id="{7A02BB4E-5528-6E29-47DB-21FB198FD278}"/>
              </a:ext>
            </a:extLst>
          </p:cNvPr>
          <p:cNvSpPr/>
          <p:nvPr/>
        </p:nvSpPr>
        <p:spPr>
          <a:xfrm>
            <a:off x="109833" y="59468"/>
            <a:ext cx="34956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sz="2000" b="1" kern="0" noProof="0" dirty="0">
                <a:solidFill>
                  <a:schemeClr val="bg1"/>
                </a:solidFill>
                <a:sym typeface="Wingdings" panose="05000000000000000000" pitchFamily="2" charset="2"/>
              </a:rPr>
              <a:t>Hidrogels</a:t>
            </a:r>
            <a:endParaRPr kumimoji="0" lang="ca-E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2" name="Marcador de número de diapositiva 81">
            <a:extLst>
              <a:ext uri="{FF2B5EF4-FFF2-40B4-BE49-F238E27FC236}">
                <a16:creationId xmlns:a16="http://schemas.microsoft.com/office/drawing/2014/main" id="{94374F54-B496-2DAF-E333-334C9179C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CCC23D-42A8-4630-91AA-E7B00F7B6A4D}" type="slidenum">
              <a:rPr lang="en-GB" smtClean="0"/>
              <a:t>2</a:t>
            </a:fld>
            <a:endParaRPr lang="en-GB"/>
          </a:p>
        </p:txBody>
      </p:sp>
      <p:pic>
        <p:nvPicPr>
          <p:cNvPr id="11266" name="Picture 2" descr="A Review of Advanced Hydrogel Applications for Tissue Engineering and Drug  Delivery Systems as Biomaterials">
            <a:extLst>
              <a:ext uri="{FF2B5EF4-FFF2-40B4-BE49-F238E27FC236}">
                <a16:creationId xmlns:a16="http://schemas.microsoft.com/office/drawing/2014/main" id="{39A42626-CBF5-1613-E2C3-783E90FEA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659" y="1435314"/>
            <a:ext cx="8296275" cy="492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 closer look at hydrogels - PolarSeal">
            <a:extLst>
              <a:ext uri="{FF2B5EF4-FFF2-40B4-BE49-F238E27FC236}">
                <a16:creationId xmlns:a16="http://schemas.microsoft.com/office/drawing/2014/main" id="{F4C4828F-FBE3-2322-3D98-D1B62176F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15" y="1070189"/>
            <a:ext cx="3537671" cy="235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 Box 9">
            <a:extLst>
              <a:ext uri="{FF2B5EF4-FFF2-40B4-BE49-F238E27FC236}">
                <a16:creationId xmlns:a16="http://schemas.microsoft.com/office/drawing/2014/main" id="{C8E9BD16-4952-D83A-C549-FA7670FCB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4044" y="6356350"/>
            <a:ext cx="2496894" cy="2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1pPr>
            <a:lvl2pPr>
              <a:lnSpc>
                <a:spcPct val="90000"/>
              </a:lnSpc>
              <a:spcBef>
                <a:spcPts val="5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2pPr>
            <a:lvl3pPr>
              <a:lnSpc>
                <a:spcPct val="90000"/>
              </a:lnSpc>
              <a:spcBef>
                <a:spcPts val="5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3pPr>
            <a:lvl4pPr>
              <a:lnSpc>
                <a:spcPct val="90000"/>
              </a:lnSpc>
              <a:spcBef>
                <a:spcPts val="5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4pPr>
            <a:lvl5pPr>
              <a:lnSpc>
                <a:spcPct val="90000"/>
              </a:lnSpc>
              <a:spcBef>
                <a:spcPts val="5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3"/>
              </a:spcBef>
              <a:buClrTx/>
              <a:buFontTx/>
              <a:buNone/>
            </a:pPr>
            <a:r>
              <a:rPr lang="ca-ES" sz="800" dirty="0" err="1">
                <a:latin typeface="+mn-lt"/>
              </a:rPr>
              <a:t>Choi</a:t>
            </a:r>
            <a:r>
              <a:rPr lang="ca-ES" sz="800" dirty="0">
                <a:latin typeface="+mn-lt"/>
              </a:rPr>
              <a:t>, H et al Gels 2024</a:t>
            </a:r>
            <a:endParaRPr lang="ca-ES" sz="800" noProof="0" dirty="0">
              <a:latin typeface="+mn-lt"/>
            </a:endParaRP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05800ED4-B211-5DD5-2493-1CE3B914914C}"/>
              </a:ext>
            </a:extLst>
          </p:cNvPr>
          <p:cNvSpPr txBox="1"/>
          <p:nvPr/>
        </p:nvSpPr>
        <p:spPr>
          <a:xfrm>
            <a:off x="1151095" y="5326146"/>
            <a:ext cx="3242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800" b="1" dirty="0">
                <a:solidFill>
                  <a:schemeClr val="accent1"/>
                </a:solidFill>
              </a:rPr>
              <a:t>- Alta retenció d’aigua</a:t>
            </a:r>
          </a:p>
          <a:p>
            <a:endParaRPr lang="ca-ES" sz="1800" b="1" dirty="0">
              <a:solidFill>
                <a:schemeClr val="accent1"/>
              </a:solidFill>
            </a:endParaRPr>
          </a:p>
          <a:p>
            <a:r>
              <a:rPr lang="ca-ES" sz="1800" b="1" dirty="0">
                <a:solidFill>
                  <a:schemeClr val="accent1"/>
                </a:solidFill>
              </a:rPr>
              <a:t>- Biocompatibilitat</a:t>
            </a:r>
          </a:p>
        </p:txBody>
      </p:sp>
    </p:spTree>
    <p:extLst>
      <p:ext uri="{BB962C8B-B14F-4D97-AF65-F5344CB8AC3E}">
        <p14:creationId xmlns:p14="http://schemas.microsoft.com/office/powerpoint/2010/main" val="54990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91C95-CBAF-1F09-F3ED-FB763AC51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Marcador de texto 3">
            <a:extLst>
              <a:ext uri="{FF2B5EF4-FFF2-40B4-BE49-F238E27FC236}">
                <a16:creationId xmlns:a16="http://schemas.microsoft.com/office/drawing/2014/main" id="{AD4999CE-5DF7-1676-C1EF-6EF5C1EB9C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2135564" y="4962593"/>
            <a:ext cx="2882830" cy="919829"/>
          </a:xfrm>
        </p:spPr>
        <p:txBody>
          <a:bodyPr/>
          <a:lstStyle/>
          <a:p>
            <a:pPr marL="0" indent="0" algn="ctr">
              <a:buNone/>
            </a:pPr>
            <a:r>
              <a:rPr lang="ca-ES" sz="1800" b="1" u="sng" noProof="0" dirty="0">
                <a:solidFill>
                  <a:schemeClr val="tx2"/>
                </a:solidFill>
              </a:rPr>
              <a:t>FASE DISPERSA</a:t>
            </a:r>
          </a:p>
          <a:p>
            <a:pPr marL="0" indent="0" algn="ctr">
              <a:buNone/>
            </a:pPr>
            <a:r>
              <a:rPr lang="ca-ES" sz="1600" noProof="0" dirty="0"/>
              <a:t>Aigua  + additius (glicerol, sals…)</a:t>
            </a:r>
            <a:endParaRPr lang="ca-ES" sz="1600" b="1" noProof="0" dirty="0"/>
          </a:p>
        </p:txBody>
      </p:sp>
      <p:pic>
        <p:nvPicPr>
          <p:cNvPr id="63" name="Imagen 62">
            <a:extLst>
              <a:ext uri="{FF2B5EF4-FFF2-40B4-BE49-F238E27FC236}">
                <a16:creationId xmlns:a16="http://schemas.microsoft.com/office/drawing/2014/main" id="{A747AACA-CE26-F566-7F0F-0B700B943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7" y="1498358"/>
            <a:ext cx="2342316" cy="2910900"/>
          </a:xfrm>
          <a:prstGeom prst="rect">
            <a:avLst/>
          </a:prstGeom>
        </p:spPr>
      </p:pic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id="{FCBA57CC-877E-B110-DC96-4D8DF5E90A2F}"/>
              </a:ext>
            </a:extLst>
          </p:cNvPr>
          <p:cNvCxnSpPr>
            <a:cxnSpLocks/>
            <a:endCxn id="67" idx="2"/>
          </p:cNvCxnSpPr>
          <p:nvPr/>
        </p:nvCxnSpPr>
        <p:spPr>
          <a:xfrm flipV="1">
            <a:off x="2170287" y="2377102"/>
            <a:ext cx="1079934" cy="386018"/>
          </a:xfrm>
          <a:prstGeom prst="line">
            <a:avLst/>
          </a:prstGeom>
          <a:ln w="2857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6E7461B0-11D2-00F0-65A7-F67FD45FA0CF}"/>
              </a:ext>
            </a:extLst>
          </p:cNvPr>
          <p:cNvCxnSpPr>
            <a:cxnSpLocks/>
            <a:endCxn id="67" idx="3"/>
          </p:cNvCxnSpPr>
          <p:nvPr/>
        </p:nvCxnSpPr>
        <p:spPr>
          <a:xfrm>
            <a:off x="2170287" y="2763119"/>
            <a:ext cx="1365557" cy="235349"/>
          </a:xfrm>
          <a:prstGeom prst="line">
            <a:avLst/>
          </a:prstGeom>
          <a:ln w="2857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6" name="Imagen 65">
            <a:extLst>
              <a:ext uri="{FF2B5EF4-FFF2-40B4-BE49-F238E27FC236}">
                <a16:creationId xmlns:a16="http://schemas.microsoft.com/office/drawing/2014/main" id="{9DFF4004-61C6-E9D6-9C2D-AFFDDA89D2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87" t="5039" r="3036" b="5719"/>
          <a:stretch/>
        </p:blipFill>
        <p:spPr>
          <a:xfrm>
            <a:off x="3250221" y="1524584"/>
            <a:ext cx="1939459" cy="1705035"/>
          </a:xfrm>
          <a:prstGeom prst="ellipse">
            <a:avLst/>
          </a:prstGeom>
        </p:spPr>
      </p:pic>
      <p:sp>
        <p:nvSpPr>
          <p:cNvPr id="67" name="Elipse 66">
            <a:extLst>
              <a:ext uri="{FF2B5EF4-FFF2-40B4-BE49-F238E27FC236}">
                <a16:creationId xmlns:a16="http://schemas.microsoft.com/office/drawing/2014/main" id="{B80E7FCA-470C-340B-6B32-8B00D28E0E0F}"/>
              </a:ext>
            </a:extLst>
          </p:cNvPr>
          <p:cNvSpPr/>
          <p:nvPr/>
        </p:nvSpPr>
        <p:spPr>
          <a:xfrm>
            <a:off x="3250221" y="1498358"/>
            <a:ext cx="1950359" cy="1757488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noProof="0" dirty="0"/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908359F6-7AEC-033A-2A6C-EEDEE4F324DD}"/>
              </a:ext>
            </a:extLst>
          </p:cNvPr>
          <p:cNvGrpSpPr/>
          <p:nvPr/>
        </p:nvGrpSpPr>
        <p:grpSpPr>
          <a:xfrm>
            <a:off x="2190513" y="2865120"/>
            <a:ext cx="2793705" cy="3038074"/>
            <a:chOff x="2241313" y="2987040"/>
            <a:chExt cx="2793705" cy="3038074"/>
          </a:xfrm>
        </p:grpSpPr>
        <p:cxnSp>
          <p:nvCxnSpPr>
            <p:cNvPr id="69" name="Conector recto de flecha 68">
              <a:extLst>
                <a:ext uri="{FF2B5EF4-FFF2-40B4-BE49-F238E27FC236}">
                  <a16:creationId xmlns:a16="http://schemas.microsoft.com/office/drawing/2014/main" id="{B9EC6E58-719A-8598-0ABD-DEDC8E2D2396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 flipH="1">
              <a:off x="3638166" y="2987040"/>
              <a:ext cx="730355" cy="2071246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ángulo 69">
              <a:extLst>
                <a:ext uri="{FF2B5EF4-FFF2-40B4-BE49-F238E27FC236}">
                  <a16:creationId xmlns:a16="http://schemas.microsoft.com/office/drawing/2014/main" id="{D7E2AA99-6E43-264B-5EC7-AE6324C3FBC6}"/>
                </a:ext>
              </a:extLst>
            </p:cNvPr>
            <p:cNvSpPr/>
            <p:nvPr/>
          </p:nvSpPr>
          <p:spPr>
            <a:xfrm>
              <a:off x="2241313" y="5058286"/>
              <a:ext cx="2793705" cy="96682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noProof="0" dirty="0"/>
            </a:p>
          </p:txBody>
        </p:sp>
      </p:grpSp>
      <p:sp>
        <p:nvSpPr>
          <p:cNvPr id="71" name="CuadroTexto 70">
            <a:extLst>
              <a:ext uri="{FF2B5EF4-FFF2-40B4-BE49-F238E27FC236}">
                <a16:creationId xmlns:a16="http://schemas.microsoft.com/office/drawing/2014/main" id="{19F2F6F2-B35B-0737-F3D1-E7E5EE9D66D0}"/>
              </a:ext>
            </a:extLst>
          </p:cNvPr>
          <p:cNvSpPr txBox="1"/>
          <p:nvPr/>
        </p:nvSpPr>
        <p:spPr>
          <a:xfrm>
            <a:off x="3200801" y="1138597"/>
            <a:ext cx="203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800" b="1" noProof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Xarxa del hidrogel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5C8A8960-D77A-D494-70FA-FE4F1E218D4D}"/>
              </a:ext>
            </a:extLst>
          </p:cNvPr>
          <p:cNvSpPr txBox="1"/>
          <p:nvPr/>
        </p:nvSpPr>
        <p:spPr>
          <a:xfrm>
            <a:off x="5979735" y="1646504"/>
            <a:ext cx="547203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800" b="1" u="sng" noProof="0" dirty="0">
                <a:solidFill>
                  <a:schemeClr val="tx2"/>
                </a:solidFill>
                <a:latin typeface="+mj-lt"/>
                <a:sym typeface="Wingdings" panose="05000000000000000000" pitchFamily="2" charset="2"/>
              </a:rPr>
              <a:t>FASE CONTINUA – Xarxa </a:t>
            </a:r>
            <a:r>
              <a:rPr lang="ca-ES" sz="1800" b="1" u="sng" noProof="0" dirty="0" err="1">
                <a:solidFill>
                  <a:schemeClr val="tx2"/>
                </a:solidFill>
                <a:latin typeface="+mj-lt"/>
                <a:sym typeface="Wingdings" panose="05000000000000000000" pitchFamily="2" charset="2"/>
              </a:rPr>
              <a:t>Pollimèrica</a:t>
            </a:r>
            <a:endParaRPr lang="ca-ES" sz="1800" b="1" u="sng" noProof="0" dirty="0">
              <a:solidFill>
                <a:schemeClr val="tx2"/>
              </a:solidFill>
              <a:latin typeface="+mj-lt"/>
              <a:sym typeface="Wingdings" panose="05000000000000000000" pitchFamily="2" charset="2"/>
            </a:endParaRPr>
          </a:p>
          <a:p>
            <a:endParaRPr lang="ca-ES" sz="1800" b="1" noProof="0" dirty="0">
              <a:sym typeface="Wingdings" panose="05000000000000000000" pitchFamily="2" charset="2"/>
            </a:endParaRPr>
          </a:p>
          <a:p>
            <a:r>
              <a:rPr lang="ca-ES" sz="1800" b="1" noProof="0" dirty="0">
                <a:solidFill>
                  <a:schemeClr val="accent1"/>
                </a:solidFill>
                <a:latin typeface="+mj-lt"/>
                <a:sym typeface="Wingdings" panose="05000000000000000000" pitchFamily="2" charset="2"/>
              </a:rPr>
              <a:t>1. ENTRECREUAMENT FÍSIC</a:t>
            </a:r>
          </a:p>
          <a:p>
            <a:endParaRPr lang="ca-ES" noProof="0" dirty="0">
              <a:sym typeface="Wingdings" panose="05000000000000000000" pitchFamily="2" charset="2"/>
            </a:endParaRPr>
          </a:p>
          <a:p>
            <a:endParaRPr lang="ca-ES" sz="1800" noProof="0" dirty="0">
              <a:sym typeface="Wingdings" panose="05000000000000000000" pitchFamily="2" charset="2"/>
            </a:endParaRPr>
          </a:p>
          <a:p>
            <a:endParaRPr lang="ca-ES" noProof="0" dirty="0">
              <a:sym typeface="Wingdings" panose="05000000000000000000" pitchFamily="2" charset="2"/>
            </a:endParaRPr>
          </a:p>
          <a:p>
            <a:endParaRPr lang="ca-ES" sz="1800" noProof="0" dirty="0">
              <a:sym typeface="Wingdings" panose="05000000000000000000" pitchFamily="2" charset="2"/>
            </a:endParaRPr>
          </a:p>
          <a:p>
            <a:endParaRPr lang="ca-ES" noProof="0" dirty="0">
              <a:sym typeface="Wingdings" panose="05000000000000000000" pitchFamily="2" charset="2"/>
            </a:endParaRPr>
          </a:p>
          <a:p>
            <a:endParaRPr lang="ca-ES" sz="1800" noProof="0" dirty="0">
              <a:sym typeface="Wingdings" panose="05000000000000000000" pitchFamily="2" charset="2"/>
            </a:endParaRPr>
          </a:p>
          <a:p>
            <a:r>
              <a:rPr lang="ca-ES" sz="1800" b="1" noProof="0" dirty="0">
                <a:solidFill>
                  <a:schemeClr val="accent1"/>
                </a:solidFill>
                <a:latin typeface="+mj-lt"/>
                <a:sym typeface="Wingdings" panose="05000000000000000000" pitchFamily="2" charset="2"/>
              </a:rPr>
              <a:t>2. ENTRECREUAMENT QUÍMIC </a:t>
            </a:r>
          </a:p>
          <a:p>
            <a:endParaRPr lang="ca-ES" b="1" noProof="0" dirty="0">
              <a:solidFill>
                <a:schemeClr val="accent1"/>
              </a:solidFill>
              <a:sym typeface="Wingdings" panose="05000000000000000000" pitchFamily="2" charset="2"/>
            </a:endParaRP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596DA703-FCF9-B4E8-0329-564BA111790D}"/>
              </a:ext>
            </a:extLst>
          </p:cNvPr>
          <p:cNvSpPr/>
          <p:nvPr/>
        </p:nvSpPr>
        <p:spPr>
          <a:xfrm>
            <a:off x="5816894" y="1532192"/>
            <a:ext cx="6243025" cy="472964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noProof="0" dirty="0"/>
          </a:p>
        </p:txBody>
      </p: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09D58537-F048-CD2A-CF83-888DEA6F5E6F}"/>
              </a:ext>
            </a:extLst>
          </p:cNvPr>
          <p:cNvCxnSpPr>
            <a:cxnSpLocks/>
          </p:cNvCxnSpPr>
          <p:nvPr/>
        </p:nvCxnSpPr>
        <p:spPr>
          <a:xfrm flipV="1">
            <a:off x="4998720" y="1976847"/>
            <a:ext cx="807275" cy="31350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Imagen 74">
            <a:extLst>
              <a:ext uri="{FF2B5EF4-FFF2-40B4-BE49-F238E27FC236}">
                <a16:creationId xmlns:a16="http://schemas.microsoft.com/office/drawing/2014/main" id="{4DE8F1DF-AD89-F92E-0B44-EC9CEB26D9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1" t="56923" r="1114" b="-121"/>
          <a:stretch/>
        </p:blipFill>
        <p:spPr>
          <a:xfrm>
            <a:off x="6095011" y="4702159"/>
            <a:ext cx="2463422" cy="1194870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BCEFF91A-2CD0-C785-210D-4463548742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0" t="5700" r="1705" b="50681"/>
          <a:stretch/>
        </p:blipFill>
        <p:spPr>
          <a:xfrm>
            <a:off x="6095011" y="2739406"/>
            <a:ext cx="2418303" cy="1194870"/>
          </a:xfrm>
          <a:prstGeom prst="rect">
            <a:avLst/>
          </a:prstGeom>
        </p:spPr>
      </p:pic>
      <p:sp>
        <p:nvSpPr>
          <p:cNvPr id="77" name="CuadroTexto 76">
            <a:extLst>
              <a:ext uri="{FF2B5EF4-FFF2-40B4-BE49-F238E27FC236}">
                <a16:creationId xmlns:a16="http://schemas.microsoft.com/office/drawing/2014/main" id="{7A0BE89C-D4DE-1F3B-B7B7-B5AAA23E19D2}"/>
              </a:ext>
            </a:extLst>
          </p:cNvPr>
          <p:cNvSpPr txBox="1"/>
          <p:nvPr/>
        </p:nvSpPr>
        <p:spPr>
          <a:xfrm>
            <a:off x="8628590" y="2739406"/>
            <a:ext cx="36912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ca-ES" sz="1800" noProof="0" dirty="0">
                <a:latin typeface="+mn-lt"/>
                <a:sym typeface="Wingdings" panose="05000000000000000000" pitchFamily="2" charset="2"/>
              </a:rPr>
              <a:t>Interaccions no covalents</a:t>
            </a:r>
          </a:p>
          <a:p>
            <a:pPr lvl="1"/>
            <a:r>
              <a:rPr lang="ca-ES" sz="1800" noProof="0" dirty="0">
                <a:latin typeface="+mn-lt"/>
                <a:sym typeface="Wingdings" panose="05000000000000000000" pitchFamily="2" charset="2"/>
              </a:rPr>
              <a:t>	</a:t>
            </a:r>
          </a:p>
          <a:p>
            <a:pPr lvl="1"/>
            <a:r>
              <a:rPr lang="ca-ES" sz="1800" noProof="0" dirty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PROPIETATS REVERSIBLES</a:t>
            </a:r>
            <a:r>
              <a:rPr lang="ca-ES" sz="1800" noProof="0" dirty="0">
                <a:latin typeface="+mn-lt"/>
                <a:sym typeface="Wingdings" panose="05000000000000000000" pitchFamily="2" charset="2"/>
              </a:rPr>
              <a:t>( </a:t>
            </a:r>
            <a:r>
              <a:rPr lang="ca-ES" sz="1800" noProof="0" dirty="0" err="1">
                <a:latin typeface="+mn-lt"/>
                <a:sym typeface="Wingdings" panose="05000000000000000000" pitchFamily="2" charset="2"/>
              </a:rPr>
              <a:t>p.e</a:t>
            </a:r>
            <a:r>
              <a:rPr lang="ca-ES" sz="1800" noProof="0" dirty="0">
                <a:latin typeface="+mn-lt"/>
                <a:sym typeface="Wingdings" panose="05000000000000000000" pitchFamily="2" charset="2"/>
              </a:rPr>
              <a:t>. TERMO REVERSIBILITAT)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29964B38-1449-7C40-B8B7-D16E0487240D}"/>
              </a:ext>
            </a:extLst>
          </p:cNvPr>
          <p:cNvSpPr txBox="1"/>
          <p:nvPr/>
        </p:nvSpPr>
        <p:spPr>
          <a:xfrm>
            <a:off x="8646170" y="4601200"/>
            <a:ext cx="34137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ca-ES" sz="1800" noProof="0" dirty="0">
                <a:latin typeface="+mn-lt"/>
                <a:sym typeface="Wingdings" panose="05000000000000000000" pitchFamily="2" charset="2"/>
              </a:rPr>
              <a:t>Interaccions covalents amb l’ajuda d’un </a:t>
            </a:r>
            <a:r>
              <a:rPr lang="ca-ES" sz="1800" i="1" noProof="0" dirty="0" err="1">
                <a:latin typeface="+mn-lt"/>
                <a:sym typeface="Wingdings" panose="05000000000000000000" pitchFamily="2" charset="2"/>
              </a:rPr>
              <a:t>cross-linker</a:t>
            </a:r>
            <a:endParaRPr lang="ca-ES" sz="1800" noProof="0" dirty="0">
              <a:latin typeface="+mn-lt"/>
              <a:sym typeface="Wingdings" panose="05000000000000000000" pitchFamily="2" charset="2"/>
            </a:endParaRPr>
          </a:p>
          <a:p>
            <a:pPr lvl="1"/>
            <a:endParaRPr lang="ca-ES" sz="1800" noProof="0" dirty="0">
              <a:solidFill>
                <a:schemeClr val="accent3">
                  <a:lumMod val="75000"/>
                </a:schemeClr>
              </a:solidFill>
              <a:latin typeface="+mn-lt"/>
              <a:sym typeface="Wingdings" panose="05000000000000000000" pitchFamily="2" charset="2"/>
            </a:endParaRPr>
          </a:p>
          <a:p>
            <a:pPr lvl="1"/>
            <a:r>
              <a:rPr lang="ca-ES" sz="1800" noProof="0" dirty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ESTABILITAT MECÀNICA, </a:t>
            </a:r>
            <a:r>
              <a:rPr lang="ca-ES" sz="1800" noProof="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però</a:t>
            </a:r>
            <a:r>
              <a:rPr lang="ca-ES" sz="1800" noProof="0" dirty="0">
                <a:latin typeface="+mn-lt"/>
                <a:sym typeface="Wingdings" panose="05000000000000000000" pitchFamily="2" charset="2"/>
              </a:rPr>
              <a:t> potencial </a:t>
            </a:r>
            <a:r>
              <a:rPr lang="ca-ES" sz="1800" noProof="0" dirty="0">
                <a:solidFill>
                  <a:schemeClr val="accent1"/>
                </a:solidFill>
                <a:latin typeface="+mn-lt"/>
                <a:sym typeface="Wingdings" panose="05000000000000000000" pitchFamily="2" charset="2"/>
              </a:rPr>
              <a:t>TOXICITAT</a:t>
            </a:r>
          </a:p>
        </p:txBody>
      </p:sp>
      <p:sp>
        <p:nvSpPr>
          <p:cNvPr id="79" name="Text Box 9">
            <a:extLst>
              <a:ext uri="{FF2B5EF4-FFF2-40B4-BE49-F238E27FC236}">
                <a16:creationId xmlns:a16="http://schemas.microsoft.com/office/drawing/2014/main" id="{5B88F649-46EC-5EC6-BE79-A4B7599727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659" y="5916301"/>
            <a:ext cx="2496894" cy="2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90000"/>
              </a:lnSpc>
              <a:spcBef>
                <a:spcPts val="10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1pPr>
            <a:lvl2pPr>
              <a:lnSpc>
                <a:spcPct val="90000"/>
              </a:lnSpc>
              <a:spcBef>
                <a:spcPts val="5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2pPr>
            <a:lvl3pPr>
              <a:lnSpc>
                <a:spcPct val="90000"/>
              </a:lnSpc>
              <a:spcBef>
                <a:spcPts val="5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3pPr>
            <a:lvl4pPr>
              <a:lnSpc>
                <a:spcPct val="90000"/>
              </a:lnSpc>
              <a:spcBef>
                <a:spcPts val="5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4pPr>
            <a:lvl5pPr>
              <a:lnSpc>
                <a:spcPct val="90000"/>
              </a:lnSpc>
              <a:spcBef>
                <a:spcPts val="5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5pPr>
            <a:lvl6pPr marL="2514600" indent="-228600" defTabSz="449263" eaLnBrk="0" fontAlgn="base" hangingPunct="0">
              <a:lnSpc>
                <a:spcPct val="90000"/>
              </a:lnSpc>
              <a:spcBef>
                <a:spcPts val="5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6pPr>
            <a:lvl7pPr marL="2971800" indent="-228600" defTabSz="449263" eaLnBrk="0" fontAlgn="base" hangingPunct="0">
              <a:lnSpc>
                <a:spcPct val="90000"/>
              </a:lnSpc>
              <a:spcBef>
                <a:spcPts val="5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7pPr>
            <a:lvl8pPr marL="3429000" indent="-228600" defTabSz="449263" eaLnBrk="0" fontAlgn="base" hangingPunct="0">
              <a:lnSpc>
                <a:spcPct val="90000"/>
              </a:lnSpc>
              <a:spcBef>
                <a:spcPts val="5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8pPr>
            <a:lvl9pPr marL="3886200" indent="-228600" defTabSz="449263" eaLnBrk="0" fontAlgn="base" hangingPunct="0">
              <a:lnSpc>
                <a:spcPct val="90000"/>
              </a:lnSpc>
              <a:spcBef>
                <a:spcPts val="5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3"/>
              </a:spcBef>
              <a:buClrTx/>
              <a:buFontTx/>
              <a:buNone/>
            </a:pPr>
            <a:r>
              <a:rPr lang="ca-ES" sz="800" noProof="0" dirty="0" err="1">
                <a:latin typeface="+mn-lt"/>
              </a:rPr>
              <a:t>Ramachandran</a:t>
            </a:r>
            <a:r>
              <a:rPr lang="ca-ES" sz="800" noProof="0" dirty="0">
                <a:latin typeface="+mn-lt"/>
              </a:rPr>
              <a:t> et al. NPG </a:t>
            </a:r>
            <a:r>
              <a:rPr lang="ca-ES" sz="800" noProof="0" dirty="0" err="1">
                <a:latin typeface="+mn-lt"/>
              </a:rPr>
              <a:t>Asia</a:t>
            </a:r>
            <a:r>
              <a:rPr lang="ca-ES" sz="800" noProof="0" dirty="0">
                <a:latin typeface="+mn-lt"/>
              </a:rPr>
              <a:t> Materials 2019</a:t>
            </a: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F363D336-403B-C53B-05EC-AF3051579C44}"/>
              </a:ext>
            </a:extLst>
          </p:cNvPr>
          <p:cNvSpPr/>
          <p:nvPr/>
        </p:nvSpPr>
        <p:spPr>
          <a:xfrm>
            <a:off x="109833" y="59468"/>
            <a:ext cx="34956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sz="2000" b="1" kern="0" noProof="0" dirty="0">
                <a:solidFill>
                  <a:schemeClr val="bg1"/>
                </a:solidFill>
                <a:sym typeface="Wingdings" panose="05000000000000000000" pitchFamily="2" charset="2"/>
              </a:rPr>
              <a:t>Hidrogel</a:t>
            </a:r>
            <a:endParaRPr kumimoji="0" lang="ca-E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B3D31E40-85D7-CF5C-4C0A-AEC06331544C}"/>
              </a:ext>
            </a:extLst>
          </p:cNvPr>
          <p:cNvSpPr/>
          <p:nvPr/>
        </p:nvSpPr>
        <p:spPr>
          <a:xfrm>
            <a:off x="5899076" y="2103120"/>
            <a:ext cx="5942619" cy="183115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noProof="0" dirty="0"/>
          </a:p>
        </p:txBody>
      </p:sp>
      <p:sp>
        <p:nvSpPr>
          <p:cNvPr id="82" name="Marcador de número de diapositiva 81">
            <a:extLst>
              <a:ext uri="{FF2B5EF4-FFF2-40B4-BE49-F238E27FC236}">
                <a16:creationId xmlns:a16="http://schemas.microsoft.com/office/drawing/2014/main" id="{C3F64A9E-D0E7-3856-B53B-235D52A6D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CCC23D-42A8-4630-91AA-E7B00F7B6A4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86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 animBg="1"/>
      <p:bldP spid="77" grpId="0"/>
      <p:bldP spid="78" grpId="0"/>
      <p:bldP spid="79" grpId="0"/>
      <p:bldP spid="8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lectrodos con corchete Ambu White Sensor WS | Bolsa de 50 uds.">
            <a:extLst>
              <a:ext uri="{FF2B5EF4-FFF2-40B4-BE49-F238E27FC236}">
                <a16:creationId xmlns:a16="http://schemas.microsoft.com/office/drawing/2014/main" id="{52F7CFC7-A1E5-8F45-19DC-21E4BA65A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264" y="1059996"/>
            <a:ext cx="2021521" cy="202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8E3B934-694E-25E1-D4B8-BEFBE796ED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0106"/>
          <a:stretch/>
        </p:blipFill>
        <p:spPr>
          <a:xfrm>
            <a:off x="1111410" y="4542144"/>
            <a:ext cx="4618464" cy="153761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A422B2-AA4A-E183-DAF2-DF2938AAB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913" y="3429000"/>
            <a:ext cx="3057058" cy="321723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80EEEC9-68C3-A6F7-B7A6-1AD511B9756F}"/>
              </a:ext>
            </a:extLst>
          </p:cNvPr>
          <p:cNvSpPr txBox="1"/>
          <p:nvPr/>
        </p:nvSpPr>
        <p:spPr>
          <a:xfrm>
            <a:off x="2194076" y="3974635"/>
            <a:ext cx="2348245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ca-ES" sz="1400" noProof="0" dirty="0"/>
              <a:t>Necessitat</a:t>
            </a:r>
            <a:r>
              <a:rPr lang="ca-ES" noProof="0" dirty="0"/>
              <a:t> d’un </a:t>
            </a:r>
            <a:r>
              <a:rPr lang="ca-ES" sz="1400" b="1" noProof="0" dirty="0">
                <a:solidFill>
                  <a:schemeClr val="accent1"/>
                </a:solidFill>
              </a:rPr>
              <a:t>Hidrogel</a:t>
            </a:r>
            <a:r>
              <a:rPr lang="ca-ES" sz="1400" noProof="0" dirty="0"/>
              <a:t>: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7EEB0D0-293C-12A6-702E-D381619F853C}"/>
              </a:ext>
            </a:extLst>
          </p:cNvPr>
          <p:cNvSpPr/>
          <p:nvPr/>
        </p:nvSpPr>
        <p:spPr>
          <a:xfrm>
            <a:off x="3184500" y="4481606"/>
            <a:ext cx="427060" cy="387042"/>
          </a:xfrm>
          <a:prstGeom prst="ellipse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noProof="0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D5CE3B5-8F7F-47BA-E98A-6E90142E5F81}"/>
              </a:ext>
            </a:extLst>
          </p:cNvPr>
          <p:cNvGrpSpPr/>
          <p:nvPr/>
        </p:nvGrpSpPr>
        <p:grpSpPr>
          <a:xfrm>
            <a:off x="1111410" y="1290320"/>
            <a:ext cx="6650830" cy="2492358"/>
            <a:chOff x="448612" y="902945"/>
            <a:chExt cx="2247580" cy="1203927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126AA9F7-BC5C-2B5E-34CF-2C7EC0D0B06A}"/>
                </a:ext>
              </a:extLst>
            </p:cNvPr>
            <p:cNvSpPr/>
            <p:nvPr/>
          </p:nvSpPr>
          <p:spPr>
            <a:xfrm>
              <a:off x="448612" y="902945"/>
              <a:ext cx="2247580" cy="120392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ca-ES" noProof="0" dirty="0"/>
            </a:p>
          </p:txBody>
        </p:sp>
        <p:sp>
          <p:nvSpPr>
            <p:cNvPr id="13" name="Rectángulo: esquinas redondeadas 4">
              <a:extLst>
                <a:ext uri="{FF2B5EF4-FFF2-40B4-BE49-F238E27FC236}">
                  <a16:creationId xmlns:a16="http://schemas.microsoft.com/office/drawing/2014/main" id="{EF2CA98E-99E5-289D-4DEF-68EBFC5E8C4D}"/>
                </a:ext>
              </a:extLst>
            </p:cNvPr>
            <p:cNvSpPr txBox="1"/>
            <p:nvPr/>
          </p:nvSpPr>
          <p:spPr>
            <a:xfrm>
              <a:off x="566154" y="1005526"/>
              <a:ext cx="2130038" cy="8992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t" anchorCtr="0">
              <a:noAutofit/>
            </a:bodyPr>
            <a:lstStyle/>
            <a:p>
              <a:pPr lvl="1" defTabSz="75565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ca-ES" sz="1800" noProof="0" dirty="0"/>
                <a:t>- </a:t>
              </a:r>
              <a:r>
                <a:rPr lang="ca-ES" sz="1800" b="1" noProof="0" dirty="0"/>
                <a:t>Dissenyar</a:t>
              </a:r>
              <a:r>
                <a:rPr lang="ca-ES" sz="1800" noProof="0" dirty="0"/>
                <a:t> un sistema model d’</a:t>
              </a:r>
              <a:r>
                <a:rPr lang="ca-ES" sz="1800" b="1" noProof="0" dirty="0"/>
                <a:t>hidrogel </a:t>
              </a:r>
              <a:r>
                <a:rPr lang="ca-ES" sz="1800" noProof="0" dirty="0"/>
                <a:t>basat en </a:t>
              </a:r>
              <a:r>
                <a:rPr lang="ca-ES" sz="1800" b="1" noProof="0" dirty="0"/>
                <a:t>gelatina</a:t>
              </a:r>
              <a:r>
                <a:rPr lang="ca-ES" sz="1800" noProof="0" dirty="0"/>
                <a:t> i </a:t>
              </a:r>
              <a:r>
                <a:rPr lang="ca-ES" sz="1800" b="1" noProof="0" dirty="0"/>
                <a:t>aigua</a:t>
              </a:r>
              <a:r>
                <a:rPr lang="ca-ES" sz="1800" noProof="0" dirty="0"/>
                <a:t> mitjançant eines de </a:t>
              </a:r>
              <a:r>
                <a:rPr lang="ca-ES" sz="1800" b="1" noProof="0" dirty="0"/>
                <a:t>modelatge molecular</a:t>
              </a:r>
              <a:r>
                <a:rPr lang="ca-ES" sz="1800" noProof="0" dirty="0"/>
                <a:t>.</a:t>
              </a:r>
              <a:br>
                <a:rPr lang="ca-ES" sz="1800" noProof="0" dirty="0"/>
              </a:br>
              <a:r>
                <a:rPr lang="ca-ES" sz="1800" b="1" noProof="0" dirty="0"/>
                <a:t>- Simular</a:t>
              </a:r>
              <a:r>
                <a:rPr lang="ca-ES" sz="1800" noProof="0" dirty="0"/>
                <a:t> l’</a:t>
              </a:r>
              <a:r>
                <a:rPr lang="ca-ES" sz="1800" b="1" noProof="0" dirty="0"/>
                <a:t>equilibri </a:t>
              </a:r>
              <a:r>
                <a:rPr lang="ca-ES" sz="1800" noProof="0" dirty="0"/>
                <a:t>del sistema a</a:t>
              </a:r>
              <a:r>
                <a:rPr lang="ca-ES" sz="1800" b="1" noProof="0" dirty="0"/>
                <a:t> diferents temperatures </a:t>
              </a:r>
              <a:r>
                <a:rPr lang="ca-ES" sz="1800" noProof="0" dirty="0"/>
                <a:t>per analitzar el comportament </a:t>
              </a:r>
              <a:r>
                <a:rPr lang="ca-ES" sz="1800" b="1" noProof="0" dirty="0"/>
                <a:t>termo-reversible</a:t>
              </a:r>
              <a:r>
                <a:rPr lang="ca-ES" sz="1800" noProof="0" dirty="0"/>
                <a:t> de l’hidrogel.</a:t>
              </a:r>
              <a:endParaRPr lang="ca-ES" kern="1200" noProof="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204E814E-F8A6-7F45-F7E6-4DA1F1DE9D27}"/>
              </a:ext>
            </a:extLst>
          </p:cNvPr>
          <p:cNvSpPr/>
          <p:nvPr/>
        </p:nvSpPr>
        <p:spPr>
          <a:xfrm>
            <a:off x="1350014" y="1059996"/>
            <a:ext cx="34956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2000" b="1" i="0" u="sng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Wingdings" panose="05000000000000000000" pitchFamily="2" charset="2"/>
              </a:rPr>
              <a:t>OBJECTIU</a:t>
            </a:r>
            <a:endParaRPr kumimoji="0" lang="ca-ES" sz="2000" b="1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14" name="Picture 10">
            <a:extLst>
              <a:ext uri="{FF2B5EF4-FFF2-40B4-BE49-F238E27FC236}">
                <a16:creationId xmlns:a16="http://schemas.microsoft.com/office/drawing/2014/main" id="{7C5D8FB5-1107-4677-E0B6-A85168841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3" r="13973" b="73539"/>
          <a:stretch/>
        </p:blipFill>
        <p:spPr bwMode="auto">
          <a:xfrm rot="5400000">
            <a:off x="9473779" y="4315147"/>
            <a:ext cx="3041044" cy="144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F8B81B7C-C844-37ED-478E-7FA7E9FD063D}"/>
              </a:ext>
            </a:extLst>
          </p:cNvPr>
          <p:cNvSpPr/>
          <p:nvPr/>
        </p:nvSpPr>
        <p:spPr>
          <a:xfrm>
            <a:off x="6014720" y="4675127"/>
            <a:ext cx="670560" cy="415033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noProof="0" dirty="0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17A2BB3A-810D-720E-5A4E-03F847306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CCC23D-42A8-4630-91AA-E7B00F7B6A4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81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199BED9B-2856-D4C2-66D7-08CB40527B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3" r="21427"/>
          <a:stretch/>
        </p:blipFill>
        <p:spPr bwMode="auto">
          <a:xfrm>
            <a:off x="7237293" y="2125534"/>
            <a:ext cx="3428995" cy="435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BF65C7E-0BD5-ADA0-014A-B162EBDADA6D}"/>
              </a:ext>
            </a:extLst>
          </p:cNvPr>
          <p:cNvSpPr/>
          <p:nvPr/>
        </p:nvSpPr>
        <p:spPr>
          <a:xfrm>
            <a:off x="109833" y="59468"/>
            <a:ext cx="34956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sz="2000" b="1" kern="0" noProof="0" dirty="0">
                <a:solidFill>
                  <a:schemeClr val="bg1"/>
                </a:solidFill>
                <a:sym typeface="Wingdings" panose="05000000000000000000" pitchFamily="2" charset="2"/>
              </a:rPr>
              <a:t>Sistema</a:t>
            </a:r>
            <a:endParaRPr kumimoji="0" lang="ca-E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3074" name="Picture 2" descr="VMD | Visual Molecular Dynamics | Exxact Corp">
            <a:extLst>
              <a:ext uri="{FF2B5EF4-FFF2-40B4-BE49-F238E27FC236}">
                <a16:creationId xmlns:a16="http://schemas.microsoft.com/office/drawing/2014/main" id="{C857DE5B-49ED-7C73-9962-103C07E08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097" y="892835"/>
            <a:ext cx="4358592" cy="113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5FF055AC-4489-A7FE-834C-73F3F69993BE}"/>
              </a:ext>
            </a:extLst>
          </p:cNvPr>
          <p:cNvGrpSpPr/>
          <p:nvPr/>
        </p:nvGrpSpPr>
        <p:grpSpPr>
          <a:xfrm>
            <a:off x="1053296" y="1564276"/>
            <a:ext cx="4705933" cy="3328965"/>
            <a:chOff x="883920" y="1225685"/>
            <a:chExt cx="4120896" cy="2809867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581D3400-3F47-A388-9655-C7D011CC4CB1}"/>
                </a:ext>
              </a:extLst>
            </p:cNvPr>
            <p:cNvGrpSpPr/>
            <p:nvPr/>
          </p:nvGrpSpPr>
          <p:grpSpPr>
            <a:xfrm>
              <a:off x="883920" y="1225685"/>
              <a:ext cx="4120896" cy="2809867"/>
              <a:chOff x="883920" y="1225685"/>
              <a:chExt cx="4120896" cy="2809867"/>
            </a:xfrm>
          </p:grpSpPr>
          <p:pic>
            <p:nvPicPr>
              <p:cNvPr id="3076" name="Picture 4" descr="Colágeno y Gelatina: cual es la diferencia?">
                <a:extLst>
                  <a:ext uri="{FF2B5EF4-FFF2-40B4-BE49-F238E27FC236}">
                    <a16:creationId xmlns:a16="http://schemas.microsoft.com/office/drawing/2014/main" id="{4BE97D46-D660-7D54-A72D-FA8CBEC9BD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064" r="35884" b="16153"/>
              <a:stretch/>
            </p:blipFill>
            <p:spPr bwMode="auto">
              <a:xfrm>
                <a:off x="883920" y="1225685"/>
                <a:ext cx="4114800" cy="28098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CD1E2316-B1D5-F6EB-2A52-6366D1A167AA}"/>
                  </a:ext>
                </a:extLst>
              </p:cNvPr>
              <p:cNvSpPr/>
              <p:nvPr/>
            </p:nvSpPr>
            <p:spPr>
              <a:xfrm>
                <a:off x="4523232" y="1920240"/>
                <a:ext cx="481584" cy="280416"/>
              </a:xfrm>
              <a:prstGeom prst="rect">
                <a:avLst/>
              </a:prstGeom>
              <a:solidFill>
                <a:srgbClr val="F6F6F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 noProof="0" dirty="0"/>
              </a:p>
            </p:txBody>
          </p:sp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4F575E44-2142-B885-FC8C-DD24C0593AF8}"/>
                  </a:ext>
                </a:extLst>
              </p:cNvPr>
              <p:cNvSpPr/>
              <p:nvPr/>
            </p:nvSpPr>
            <p:spPr>
              <a:xfrm>
                <a:off x="4706112" y="2188464"/>
                <a:ext cx="292608" cy="280416"/>
              </a:xfrm>
              <a:prstGeom prst="rect">
                <a:avLst/>
              </a:prstGeom>
              <a:solidFill>
                <a:srgbClr val="F6F6F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 noProof="0" dirty="0"/>
              </a:p>
            </p:txBody>
          </p:sp>
        </p:grp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9FC3AA33-7115-5C7C-58F1-1AEA02CD19AA}"/>
                </a:ext>
              </a:extLst>
            </p:cNvPr>
            <p:cNvSpPr/>
            <p:nvPr/>
          </p:nvSpPr>
          <p:spPr>
            <a:xfrm>
              <a:off x="2365248" y="2535936"/>
              <a:ext cx="1103376" cy="310896"/>
            </a:xfrm>
            <a:prstGeom prst="rect">
              <a:avLst/>
            </a:prstGeom>
            <a:solidFill>
              <a:srgbClr val="F6F6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noProof="0" dirty="0"/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581576C-9A82-F601-B677-F54D892A617F}"/>
              </a:ext>
            </a:extLst>
          </p:cNvPr>
          <p:cNvSpPr txBox="1"/>
          <p:nvPr/>
        </p:nvSpPr>
        <p:spPr>
          <a:xfrm>
            <a:off x="1053296" y="1164166"/>
            <a:ext cx="435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000" b="1" noProof="0" dirty="0">
                <a:solidFill>
                  <a:schemeClr val="tx2"/>
                </a:solidFill>
                <a:latin typeface="+mj-lt"/>
              </a:rPr>
              <a:t>OBTENCIÓ GELATINA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1D4822D-CDD0-B5E5-64A8-469E473F69F8}"/>
              </a:ext>
            </a:extLst>
          </p:cNvPr>
          <p:cNvSpPr/>
          <p:nvPr/>
        </p:nvSpPr>
        <p:spPr>
          <a:xfrm>
            <a:off x="1053296" y="1564276"/>
            <a:ext cx="4698971" cy="332896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noProof="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49D32C9-0832-D28E-DB00-C81A0147EB5B}"/>
              </a:ext>
            </a:extLst>
          </p:cNvPr>
          <p:cNvSpPr txBox="1"/>
          <p:nvPr/>
        </p:nvSpPr>
        <p:spPr>
          <a:xfrm>
            <a:off x="1525712" y="4985574"/>
            <a:ext cx="2245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noProof="0" dirty="0">
                <a:latin typeface="+mj-lt"/>
              </a:rPr>
              <a:t>GLY – X – Y</a:t>
            </a:r>
          </a:p>
          <a:p>
            <a:endParaRPr lang="ca-ES" b="1" noProof="0" dirty="0">
              <a:latin typeface="+mj-lt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5F2730A-21AD-C8E5-A26A-2BFB67011D62}"/>
              </a:ext>
            </a:extLst>
          </p:cNvPr>
          <p:cNvSpPr txBox="1"/>
          <p:nvPr/>
        </p:nvSpPr>
        <p:spPr>
          <a:xfrm>
            <a:off x="6935097" y="2125534"/>
            <a:ext cx="2245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noProof="0" dirty="0">
                <a:latin typeface="+mj-lt"/>
              </a:rPr>
              <a:t>3x GLY – PRO – ALA</a:t>
            </a:r>
          </a:p>
          <a:p>
            <a:r>
              <a:rPr lang="ca-ES" b="1" dirty="0">
                <a:latin typeface="+mj-lt"/>
              </a:rPr>
              <a:t>0,87 kDa</a:t>
            </a:r>
            <a:endParaRPr lang="ca-ES" b="1" noProof="0" dirty="0">
              <a:latin typeface="+mj-lt"/>
            </a:endParaRPr>
          </a:p>
          <a:p>
            <a:endParaRPr lang="ca-ES" b="1" noProof="0" dirty="0">
              <a:latin typeface="+mj-lt"/>
            </a:endParaRPr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E2F2A3CC-E75D-630A-736E-0D99E38F0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CCC23D-42A8-4630-91AA-E7B00F7B6A4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2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52ECE-0AF4-E20F-8B76-31A1F4F82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F2C3431-35D1-7720-EFB4-CA6760F03362}"/>
              </a:ext>
            </a:extLst>
          </p:cNvPr>
          <p:cNvSpPr/>
          <p:nvPr/>
        </p:nvSpPr>
        <p:spPr>
          <a:xfrm>
            <a:off x="109833" y="59468"/>
            <a:ext cx="34956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sz="2000" b="1" kern="0" noProof="0" dirty="0">
                <a:solidFill>
                  <a:schemeClr val="bg1"/>
                </a:solidFill>
                <a:sym typeface="Wingdings" panose="05000000000000000000" pitchFamily="2" charset="2"/>
              </a:rPr>
              <a:t>Sistema</a:t>
            </a:r>
            <a:endParaRPr kumimoji="0" lang="ca-E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3074" name="Picture 2" descr="VMD | Visual Molecular Dynamics | Exxact Corp">
            <a:extLst>
              <a:ext uri="{FF2B5EF4-FFF2-40B4-BE49-F238E27FC236}">
                <a16:creationId xmlns:a16="http://schemas.microsoft.com/office/drawing/2014/main" id="{21D2F99A-3985-2B01-38EA-3F4CBDD53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2" y="526479"/>
            <a:ext cx="3428995" cy="89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Gráfico, Forma, Flecha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783C0A98-C78E-5F00-B298-0C718A221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6" y="1799850"/>
            <a:ext cx="4660062" cy="499868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71D276C-1F62-7434-20D4-8AC2123751B8}"/>
              </a:ext>
            </a:extLst>
          </p:cNvPr>
          <p:cNvSpPr txBox="1"/>
          <p:nvPr/>
        </p:nvSpPr>
        <p:spPr>
          <a:xfrm>
            <a:off x="876858" y="1524000"/>
            <a:ext cx="3495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b="1" noProof="0" dirty="0">
                <a:solidFill>
                  <a:schemeClr val="tx2"/>
                </a:solidFill>
                <a:latin typeface="+mj-lt"/>
              </a:rPr>
              <a:t>6 CADENES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38300A2-332D-ECE4-8387-3A311EBA26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065" r="7156"/>
          <a:stretch/>
        </p:blipFill>
        <p:spPr>
          <a:xfrm>
            <a:off x="6095999" y="1877517"/>
            <a:ext cx="4470400" cy="518384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A05940C0-205E-AF73-3517-C22B969E5E1E}"/>
              </a:ext>
            </a:extLst>
          </p:cNvPr>
          <p:cNvSpPr txBox="1"/>
          <p:nvPr/>
        </p:nvSpPr>
        <p:spPr>
          <a:xfrm>
            <a:off x="6839625" y="1524000"/>
            <a:ext cx="3495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b="1" noProof="0" dirty="0">
                <a:solidFill>
                  <a:schemeClr val="tx2"/>
                </a:solidFill>
                <a:latin typeface="+mj-lt"/>
              </a:rPr>
              <a:t>SOLVATADES</a:t>
            </a:r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3FC38E14-E2FE-D508-70F0-82E329C1C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CCC23D-42A8-4630-91AA-E7B00F7B6A4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22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D7AA147-A919-356B-2876-9108FAB06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714" y="602693"/>
            <a:ext cx="8060793" cy="560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035D55F-7DC3-25A8-12AE-6F7BE8851031}"/>
              </a:ext>
            </a:extLst>
          </p:cNvPr>
          <p:cNvSpPr/>
          <p:nvPr/>
        </p:nvSpPr>
        <p:spPr>
          <a:xfrm>
            <a:off x="109833" y="59468"/>
            <a:ext cx="34956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sz="2000" b="1" kern="0" noProof="0" dirty="0">
                <a:solidFill>
                  <a:schemeClr val="bg1"/>
                </a:solidFill>
                <a:sym typeface="Wingdings" panose="05000000000000000000" pitchFamily="2" charset="2"/>
              </a:rPr>
              <a:t>Minimització d’energia</a:t>
            </a:r>
            <a:endParaRPr kumimoji="0" lang="ca-E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D92ACE7-669E-58B0-1415-2C17579C6D79}"/>
              </a:ext>
            </a:extLst>
          </p:cNvPr>
          <p:cNvSpPr txBox="1"/>
          <p:nvPr/>
        </p:nvSpPr>
        <p:spPr>
          <a:xfrm>
            <a:off x="281896" y="602693"/>
            <a:ext cx="34956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800" b="1" noProof="0" dirty="0">
                <a:solidFill>
                  <a:schemeClr val="tx2"/>
                </a:solidFill>
                <a:latin typeface="+mj-lt"/>
              </a:rPr>
              <a:t>10.000</a:t>
            </a:r>
            <a:r>
              <a:rPr lang="ca-ES" sz="1800" b="1" noProof="0" dirty="0">
                <a:latin typeface="+mj-lt"/>
              </a:rPr>
              <a:t> </a:t>
            </a:r>
            <a:r>
              <a:rPr lang="ca-ES" sz="1800" noProof="0" dirty="0">
                <a:latin typeface="+mj-lt"/>
              </a:rPr>
              <a:t>passos</a:t>
            </a:r>
          </a:p>
          <a:p>
            <a:r>
              <a:rPr lang="ca-ES" sz="1800" b="1" noProof="0" dirty="0">
                <a:solidFill>
                  <a:schemeClr val="tx2"/>
                </a:solidFill>
                <a:latin typeface="+mj-lt"/>
              </a:rPr>
              <a:t>40 × 40 × 60 Å</a:t>
            </a:r>
          </a:p>
          <a:p>
            <a:r>
              <a:rPr lang="ca-ES" sz="1800" b="1" noProof="0" dirty="0" err="1">
                <a:latin typeface="+mj-lt"/>
              </a:rPr>
              <a:t>ForceFields</a:t>
            </a:r>
            <a:r>
              <a:rPr lang="ca-ES" sz="1800" b="1" noProof="0" dirty="0">
                <a:latin typeface="+mj-lt"/>
              </a:rPr>
              <a:t>:</a:t>
            </a:r>
          </a:p>
          <a:p>
            <a:r>
              <a:rPr lang="ca-ES" sz="1800" b="1" noProof="0" dirty="0">
                <a:latin typeface="+mj-lt"/>
              </a:rPr>
              <a:t>	</a:t>
            </a:r>
            <a:r>
              <a:rPr lang="ca-ES" sz="1800" noProof="0" dirty="0">
                <a:latin typeface="+mj-lt"/>
              </a:rPr>
              <a:t>proteïnes</a:t>
            </a:r>
          </a:p>
          <a:p>
            <a:r>
              <a:rPr lang="ca-ES" sz="1800" noProof="0" dirty="0">
                <a:latin typeface="+mj-lt"/>
              </a:rPr>
              <a:t>	aigua + ions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210F6CB1-7374-D613-1AF3-6666D8ED3359}"/>
              </a:ext>
            </a:extLst>
          </p:cNvPr>
          <p:cNvGrpSpPr/>
          <p:nvPr/>
        </p:nvGrpSpPr>
        <p:grpSpPr>
          <a:xfrm>
            <a:off x="281896" y="2214455"/>
            <a:ext cx="10250235" cy="4500038"/>
            <a:chOff x="271736" y="1731020"/>
            <a:chExt cx="10250235" cy="4500038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B0290268-36E3-565E-4B95-595F21E14E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04" r="51168" b="6127"/>
            <a:stretch/>
          </p:blipFill>
          <p:spPr bwMode="auto">
            <a:xfrm>
              <a:off x="271736" y="1788331"/>
              <a:ext cx="4726984" cy="4442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7E20D60D-1B6A-B5D8-FFBB-DECD1D3C6D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80" t="7394" r="1708" b="5346"/>
            <a:stretch/>
          </p:blipFill>
          <p:spPr bwMode="auto">
            <a:xfrm>
              <a:off x="6143011" y="1731020"/>
              <a:ext cx="4378960" cy="4500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Flecha: a la derecha 8">
              <a:extLst>
                <a:ext uri="{FF2B5EF4-FFF2-40B4-BE49-F238E27FC236}">
                  <a16:creationId xmlns:a16="http://schemas.microsoft.com/office/drawing/2014/main" id="{2E2FECF4-B942-56A8-21F0-0D2389F6CED0}"/>
                </a:ext>
              </a:extLst>
            </p:cNvPr>
            <p:cNvSpPr/>
            <p:nvPr/>
          </p:nvSpPr>
          <p:spPr>
            <a:xfrm>
              <a:off x="5092741" y="3542334"/>
              <a:ext cx="1121390" cy="46736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noProof="0" dirty="0"/>
            </a:p>
          </p:txBody>
        </p:sp>
      </p:grp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07D01FBC-83F9-F8D8-E69D-8DF36D27E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CCC23D-42A8-4630-91AA-E7B00F7B6A4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1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9549AF3D-575B-3495-F440-DCE30A0BF348}"/>
              </a:ext>
            </a:extLst>
          </p:cNvPr>
          <p:cNvSpPr/>
          <p:nvPr/>
        </p:nvSpPr>
        <p:spPr>
          <a:xfrm>
            <a:off x="109833" y="59468"/>
            <a:ext cx="34956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sz="2000" b="1" kern="0" noProof="0" dirty="0">
                <a:solidFill>
                  <a:schemeClr val="bg1"/>
                </a:solidFill>
                <a:sym typeface="Wingdings" panose="05000000000000000000" pitchFamily="2" charset="2"/>
              </a:rPr>
              <a:t>Simulació d’Equilibri</a:t>
            </a:r>
            <a:endParaRPr kumimoji="0" lang="ca-E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A7F7B1E-2E2C-D397-A950-243D5210D149}"/>
              </a:ext>
            </a:extLst>
          </p:cNvPr>
          <p:cNvSpPr txBox="1"/>
          <p:nvPr/>
        </p:nvSpPr>
        <p:spPr>
          <a:xfrm>
            <a:off x="558800" y="1987721"/>
            <a:ext cx="238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b="1" noProof="0" dirty="0">
                <a:solidFill>
                  <a:schemeClr val="tx1"/>
                </a:solidFill>
                <a:latin typeface="+mj-lt"/>
              </a:rPr>
              <a:t>4 Temperatures:</a:t>
            </a:r>
            <a:endParaRPr lang="ca-ES" sz="2400" b="1" noProof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1045CB9-4040-8213-B0AE-66D0C36F687F}"/>
              </a:ext>
            </a:extLst>
          </p:cNvPr>
          <p:cNvSpPr txBox="1"/>
          <p:nvPr/>
        </p:nvSpPr>
        <p:spPr>
          <a:xfrm>
            <a:off x="770531" y="2582429"/>
            <a:ext cx="6121400" cy="341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ca-ES" sz="2800" b="1" noProof="0" dirty="0">
                <a:solidFill>
                  <a:schemeClr val="tx2"/>
                </a:solidFill>
                <a:latin typeface="+mj-lt"/>
              </a:rPr>
              <a:t>200 K (-73 °C)	</a:t>
            </a:r>
          </a:p>
          <a:p>
            <a:pPr>
              <a:lnSpc>
                <a:spcPct val="200000"/>
              </a:lnSpc>
            </a:pPr>
            <a:r>
              <a:rPr lang="ca-ES" sz="2800" b="1" noProof="0" dirty="0">
                <a:solidFill>
                  <a:schemeClr val="tx2"/>
                </a:solidFill>
                <a:latin typeface="+mj-lt"/>
              </a:rPr>
              <a:t>265 K (−8 °C)		</a:t>
            </a:r>
          </a:p>
          <a:p>
            <a:pPr>
              <a:lnSpc>
                <a:spcPct val="200000"/>
              </a:lnSpc>
            </a:pPr>
            <a:r>
              <a:rPr lang="ca-ES" sz="2800" b="1" noProof="0" dirty="0">
                <a:solidFill>
                  <a:schemeClr val="tx2"/>
                </a:solidFill>
                <a:latin typeface="+mj-lt"/>
              </a:rPr>
              <a:t>300 K(27 °C)		</a:t>
            </a:r>
          </a:p>
          <a:p>
            <a:pPr>
              <a:lnSpc>
                <a:spcPct val="200000"/>
              </a:lnSpc>
            </a:pPr>
            <a:r>
              <a:rPr lang="ca-ES" sz="2800" b="1" noProof="0" dirty="0">
                <a:solidFill>
                  <a:schemeClr val="tx2"/>
                </a:solidFill>
                <a:latin typeface="+mj-lt"/>
              </a:rPr>
              <a:t>350 K(77 °C)</a:t>
            </a:r>
            <a:endParaRPr lang="ca-ES" sz="2800" noProof="0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15D374BA-8144-A27B-1272-345E90C447A4}"/>
              </a:ext>
            </a:extLst>
          </p:cNvPr>
          <p:cNvSpPr/>
          <p:nvPr/>
        </p:nvSpPr>
        <p:spPr>
          <a:xfrm>
            <a:off x="558800" y="2702560"/>
            <a:ext cx="2783840" cy="88392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noProof="0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01696090-DE76-FBEA-306D-2E5B5047144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342640" y="3144519"/>
            <a:ext cx="1205685" cy="1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E55FBD7-A98D-3B67-67A1-EC59B6A7942E}"/>
              </a:ext>
            </a:extLst>
          </p:cNvPr>
          <p:cNvSpPr txBox="1"/>
          <p:nvPr/>
        </p:nvSpPr>
        <p:spPr>
          <a:xfrm>
            <a:off x="4582257" y="2913687"/>
            <a:ext cx="35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b="1" noProof="0" dirty="0">
                <a:solidFill>
                  <a:schemeClr val="tx2"/>
                </a:solidFill>
                <a:latin typeface="+mj-lt"/>
              </a:rPr>
              <a:t>SÒLID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DD4CAFD0-84CB-B4BB-6054-893DF0DAC31B}"/>
              </a:ext>
            </a:extLst>
          </p:cNvPr>
          <p:cNvSpPr/>
          <p:nvPr/>
        </p:nvSpPr>
        <p:spPr>
          <a:xfrm>
            <a:off x="558800" y="3688080"/>
            <a:ext cx="2783840" cy="160528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noProof="0" dirty="0"/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B30D6354-3178-EAF9-0E7F-94F6B8FE37F1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3342640" y="4490720"/>
            <a:ext cx="1358085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182FD0D1-6F38-EDCE-50EE-670CA7AD5E3C}"/>
              </a:ext>
            </a:extLst>
          </p:cNvPr>
          <p:cNvSpPr txBox="1"/>
          <p:nvPr/>
        </p:nvSpPr>
        <p:spPr>
          <a:xfrm>
            <a:off x="4700725" y="4292600"/>
            <a:ext cx="35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b="1" noProof="0" dirty="0">
                <a:solidFill>
                  <a:schemeClr val="tx2"/>
                </a:solidFill>
                <a:latin typeface="+mj-lt"/>
              </a:rPr>
              <a:t>TRANSICIÓ</a:t>
            </a: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3F4C5F6C-0DFD-CC3C-CC3D-A9CF877D2225}"/>
              </a:ext>
            </a:extLst>
          </p:cNvPr>
          <p:cNvSpPr/>
          <p:nvPr/>
        </p:nvSpPr>
        <p:spPr>
          <a:xfrm>
            <a:off x="558800" y="5426403"/>
            <a:ext cx="2783840" cy="66959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noProof="0" dirty="0">
              <a:solidFill>
                <a:schemeClr val="tx2"/>
              </a:solidFill>
            </a:endParaRP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69169622-337B-1E33-D5A6-C42C6DCA00A3}"/>
              </a:ext>
            </a:extLst>
          </p:cNvPr>
          <p:cNvCxnSpPr>
            <a:cxnSpLocks/>
          </p:cNvCxnSpPr>
          <p:nvPr/>
        </p:nvCxnSpPr>
        <p:spPr>
          <a:xfrm>
            <a:off x="3359605" y="5734884"/>
            <a:ext cx="1358085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A344CCC4-1013-C3A1-9117-91C182B77674}"/>
              </a:ext>
            </a:extLst>
          </p:cNvPr>
          <p:cNvSpPr txBox="1"/>
          <p:nvPr/>
        </p:nvSpPr>
        <p:spPr>
          <a:xfrm>
            <a:off x="4717690" y="5536764"/>
            <a:ext cx="351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b="1" noProof="0" dirty="0">
                <a:solidFill>
                  <a:schemeClr val="tx2"/>
                </a:solidFill>
                <a:latin typeface="+mj-lt"/>
              </a:rPr>
              <a:t>LÍQUID</a:t>
            </a: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BBACD68A-8E20-90D5-1B47-1F6583B760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065" r="7156"/>
          <a:stretch/>
        </p:blipFill>
        <p:spPr>
          <a:xfrm>
            <a:off x="6736079" y="1227277"/>
            <a:ext cx="4470400" cy="5183840"/>
          </a:xfrm>
          <a:prstGeom prst="rect">
            <a:avLst/>
          </a:prstGeom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9F9E6058-445A-A191-D9D2-6222B1D45127}"/>
              </a:ext>
            </a:extLst>
          </p:cNvPr>
          <p:cNvSpPr txBox="1"/>
          <p:nvPr/>
        </p:nvSpPr>
        <p:spPr>
          <a:xfrm>
            <a:off x="558799" y="1193825"/>
            <a:ext cx="238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b="1" noProof="0" dirty="0">
                <a:solidFill>
                  <a:schemeClr val="tx1"/>
                </a:solidFill>
                <a:latin typeface="+mj-lt"/>
              </a:rPr>
              <a:t>Simulacions NVT</a:t>
            </a:r>
            <a:endParaRPr lang="ca-ES" sz="2400" b="1" noProof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7170" name="Picture 2" descr="MDAnalysis documentation — MDAnalysis 2.8.0-dev0 documentation">
            <a:extLst>
              <a:ext uri="{FF2B5EF4-FFF2-40B4-BE49-F238E27FC236}">
                <a16:creationId xmlns:a16="http://schemas.microsoft.com/office/drawing/2014/main" id="{DEA3AB98-344F-5E7B-F6E9-6856601A8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45" y="1123115"/>
            <a:ext cx="2474223" cy="110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Marcador de número de diapositiva 47">
            <a:extLst>
              <a:ext uri="{FF2B5EF4-FFF2-40B4-BE49-F238E27FC236}">
                <a16:creationId xmlns:a16="http://schemas.microsoft.com/office/drawing/2014/main" id="{50B55A62-BA11-7FDD-838B-1E855029C6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CCC23D-42A8-4630-91AA-E7B00F7B6A4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01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31" grpId="0" animBg="1"/>
      <p:bldP spid="33" grpId="0"/>
      <p:bldP spid="41" grpId="0" animBg="1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56277ACC-C36C-8706-3B75-A1BC5BC57E85}"/>
              </a:ext>
            </a:extLst>
          </p:cNvPr>
          <p:cNvSpPr/>
          <p:nvPr/>
        </p:nvSpPr>
        <p:spPr>
          <a:xfrm>
            <a:off x="109833" y="59468"/>
            <a:ext cx="34956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sz="2000" b="1" kern="0" noProof="0" dirty="0">
                <a:solidFill>
                  <a:schemeClr val="bg1"/>
                </a:solidFill>
                <a:sym typeface="Wingdings" panose="05000000000000000000" pitchFamily="2" charset="2"/>
              </a:rPr>
              <a:t>Simulació d’Equilibri</a:t>
            </a:r>
            <a:endParaRPr kumimoji="0" lang="ca-E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7DB613C-275A-6D40-9AF6-F53855448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33"/>
          <a:stretch/>
        </p:blipFill>
        <p:spPr bwMode="auto">
          <a:xfrm>
            <a:off x="1970710" y="793715"/>
            <a:ext cx="8759022" cy="556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08235D7-D0C3-1F05-FA02-8C933B1314DD}"/>
              </a:ext>
            </a:extLst>
          </p:cNvPr>
          <p:cNvSpPr txBox="1"/>
          <p:nvPr/>
        </p:nvSpPr>
        <p:spPr>
          <a:xfrm>
            <a:off x="558799" y="1193825"/>
            <a:ext cx="238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b="1" noProof="0" dirty="0">
                <a:solidFill>
                  <a:schemeClr val="tx1"/>
                </a:solidFill>
                <a:latin typeface="+mj-lt"/>
              </a:rPr>
              <a:t>TEMPERATURA</a:t>
            </a:r>
            <a:endParaRPr lang="ca-ES" sz="2400" b="1" noProof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F8A8EF-4DDF-5B87-545F-D33BCC5905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CCC23D-42A8-4630-91AA-E7B00F7B6A4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654478"/>
      </p:ext>
    </p:extLst>
  </p:cSld>
  <p:clrMapOvr>
    <a:masterClrMapping/>
  </p:clrMapOvr>
</p:sld>
</file>

<file path=ppt/theme/theme1.xml><?xml version="1.0" encoding="utf-8"?>
<a:theme xmlns:a="http://schemas.openxmlformats.org/drawingml/2006/main" name="Clean and Neat Style Portfolio by Slidesgo">
  <a:themeElements>
    <a:clrScheme name="Simple Light">
      <a:dk1>
        <a:srgbClr val="191919"/>
      </a:dk1>
      <a:lt1>
        <a:srgbClr val="FFFFFF"/>
      </a:lt1>
      <a:dk2>
        <a:srgbClr val="45818E"/>
      </a:dk2>
      <a:lt2>
        <a:srgbClr val="D9D9D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">
  <a:themeElements>
    <a:clrScheme name="Oficin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" id="{C49F0F75-64DD-487D-AF02-8A7CDE43C84F}" vid="{485219BF-6847-444D-B3CB-91684A142632}"/>
    </a:ext>
  </a:extLst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9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Clean and Neat Style Portfolio by Slidesgo</Template>
  <TotalTime>688</TotalTime>
  <Words>332</Words>
  <Application>Microsoft Office PowerPoint</Application>
  <PresentationFormat>Panorámica</PresentationFormat>
  <Paragraphs>101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7</vt:i4>
      </vt:variant>
      <vt:variant>
        <vt:lpstr>Títulos de diapositiva</vt:lpstr>
      </vt:variant>
      <vt:variant>
        <vt:i4>13</vt:i4>
      </vt:variant>
    </vt:vector>
  </HeadingPairs>
  <TitlesOfParts>
    <vt:vector size="33" baseType="lpstr">
      <vt:lpstr>Aptos</vt:lpstr>
      <vt:lpstr>Arial</vt:lpstr>
      <vt:lpstr>Calibri</vt:lpstr>
      <vt:lpstr>Calibri Light</vt:lpstr>
      <vt:lpstr>Cambria Math</vt:lpstr>
      <vt:lpstr>Century Gothic</vt:lpstr>
      <vt:lpstr>Figtree Black</vt:lpstr>
      <vt:lpstr>Hanken Grotesk</vt:lpstr>
      <vt:lpstr>Lato</vt:lpstr>
      <vt:lpstr>Nunito Light</vt:lpstr>
      <vt:lpstr>Poppins</vt:lpstr>
      <vt:lpstr>Proxima Nova</vt:lpstr>
      <vt:lpstr>Wingdings</vt:lpstr>
      <vt:lpstr>Clean and Neat Style Portfolio by Slidesgo</vt:lpstr>
      <vt:lpstr>Slidesgo Final Pages</vt:lpstr>
      <vt:lpstr>Elegant Black &amp; White Thesis Defense by Slidesgo</vt:lpstr>
      <vt:lpstr>1_Slidesgo Final Pages</vt:lpstr>
      <vt:lpstr>Diseño personalizado</vt:lpstr>
      <vt:lpstr>Tema de Office</vt:lpstr>
      <vt:lpstr>Tema</vt:lpstr>
      <vt:lpstr>Estudi del comportament termo-reversible d’un hidrogel basat en gelatina mitjançant simulacions moleculars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Joan Ramon Giménez Caparrós</dc:creator>
  <cp:lastModifiedBy>Joan Ramon Giménez Caparrós</cp:lastModifiedBy>
  <cp:revision>1</cp:revision>
  <dcterms:created xsi:type="dcterms:W3CDTF">2025-07-03T10:16:37Z</dcterms:created>
  <dcterms:modified xsi:type="dcterms:W3CDTF">2025-07-03T21:44:55Z</dcterms:modified>
</cp:coreProperties>
</file>